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5" d="100"/>
          <a:sy n="55" d="100"/>
        </p:scale>
        <p:origin x="1579" y="658"/>
      </p:cViewPr>
      <p:guideLst>
        <p:guide orient="horz" pos="2160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" y="2933700"/>
            <a:ext cx="1028446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305383"/>
            <a:ext cx="5771428" cy="4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43604"/>
            <a:ext cx="4457142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10402"/>
            <a:ext cx="2571428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20047"/>
            <a:ext cx="9314285" cy="4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60" y="975175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9435" y="5832475"/>
            <a:ext cx="13430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740" y="5824855"/>
            <a:ext cx="8451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479" y="1968765"/>
            <a:ext cx="718556" cy="31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846" y="3815234"/>
            <a:ext cx="1257473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7020" y="4534212"/>
            <a:ext cx="955352" cy="41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0449" y="5294042"/>
            <a:ext cx="3911231" cy="44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0554" y="6094723"/>
            <a:ext cx="3494795" cy="42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5700" y="1674495"/>
            <a:ext cx="30753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5194" y="2526893"/>
            <a:ext cx="3824992" cy="42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4489" y="3315829"/>
            <a:ext cx="680847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4945" y="5307319"/>
            <a:ext cx="405449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1091" y="5299659"/>
            <a:ext cx="428399" cy="37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8343" y="6188170"/>
            <a:ext cx="413099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4181540"/>
            <a:ext cx="1466666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5714" y="4181540"/>
            <a:ext cx="2971428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095" y="5010116"/>
            <a:ext cx="2523809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5867263"/>
            <a:ext cx="2257142" cy="4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352"/>
            <a:ext cx="152380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1229294"/>
            <a:ext cx="277142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2096470"/>
            <a:ext cx="16285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2857" y="2916000"/>
            <a:ext cx="225714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45058"/>
            <a:ext cx="445714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49" y="764704"/>
            <a:ext cx="8440719" cy="344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71"/>
          <a:stretch/>
        </p:blipFill>
        <p:spPr>
          <a:xfrm>
            <a:off x="1600835" y="4005064"/>
            <a:ext cx="8822055" cy="280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86510" y="4259698"/>
            <a:ext cx="445706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93520" y="4875648"/>
            <a:ext cx="445706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835" y="5554463"/>
            <a:ext cx="793432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1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7030" y="3665283"/>
            <a:ext cx="2708322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8493" y="4410997"/>
            <a:ext cx="2271219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8493" y="5182426"/>
            <a:ext cx="1825546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210" y="5919569"/>
            <a:ext cx="5005254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2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2393" y="3224560"/>
            <a:ext cx="2876031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1035" y="4017471"/>
            <a:ext cx="2193429" cy="42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1035" y="4855952"/>
            <a:ext cx="2157023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4629" y="5621522"/>
            <a:ext cx="4659899" cy="42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2023-07-03T07:32:51Z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