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21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2935605"/>
            <a:ext cx="5871845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1238"/>
            <a:ext cx="9480456" cy="605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3767" y="3907225"/>
            <a:ext cx="4398257" cy="66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7678" y="4725144"/>
            <a:ext cx="2316073" cy="51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678" y="5517232"/>
            <a:ext cx="1740009" cy="46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5845" y="6258144"/>
            <a:ext cx="3469479" cy="41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54"/>
          <a:stretch/>
        </p:blipFill>
        <p:spPr>
          <a:xfrm>
            <a:off x="720000" y="721910"/>
            <a:ext cx="8421199" cy="213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2" t="43844" r="10664"/>
          <a:stretch/>
        </p:blipFill>
        <p:spPr>
          <a:xfrm>
            <a:off x="7176120" y="507280"/>
            <a:ext cx="4680520" cy="221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28" y="2879576"/>
            <a:ext cx="9489289" cy="353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3328" y="2879576"/>
            <a:ext cx="8607048" cy="63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91" y="3650324"/>
            <a:ext cx="4664156" cy="49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7484" y="3593078"/>
            <a:ext cx="4014900" cy="55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91" y="4314141"/>
            <a:ext cx="6751377" cy="6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705" y="4417015"/>
            <a:ext cx="1711655" cy="52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289" y="5165725"/>
            <a:ext cx="1929343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3632" y="5099020"/>
            <a:ext cx="6696744" cy="5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2614" y="5829542"/>
            <a:ext cx="7195594" cy="58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7704856" cy="394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739" y="4509120"/>
            <a:ext cx="7704856" cy="226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0" y="4531084"/>
            <a:ext cx="648072" cy="84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21" y="4531084"/>
            <a:ext cx="580459" cy="91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21" y="5587339"/>
            <a:ext cx="936336" cy="4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0" y="5587339"/>
            <a:ext cx="1008112" cy="4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4827" y="6131054"/>
            <a:ext cx="795520" cy="5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8088" y="6151154"/>
            <a:ext cx="936104" cy="51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26110" y="1256665"/>
            <a:ext cx="205867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03550" y="1381760"/>
            <a:ext cx="291211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2513965"/>
            <a:ext cx="519557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5615" y="3503295"/>
            <a:ext cx="484187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5615" y="4492625"/>
            <a:ext cx="484187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1873" y="2972747"/>
            <a:ext cx="3265569" cy="40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7134" y="3789196"/>
            <a:ext cx="2404320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7134" y="4515925"/>
            <a:ext cx="1291873" cy="41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1249" y="5296485"/>
            <a:ext cx="6665710" cy="43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58"/>
            <a:ext cx="3961904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82117"/>
            <a:ext cx="4200000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39764"/>
            <a:ext cx="349523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97910"/>
            <a:ext cx="58197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58"/>
          <a:stretch/>
        </p:blipFill>
        <p:spPr>
          <a:xfrm>
            <a:off x="1731860" y="5297118"/>
            <a:ext cx="9272116" cy="147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8106096" cy="476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268" y="5540091"/>
            <a:ext cx="4133073" cy="55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488" y="6213826"/>
            <a:ext cx="6467786" cy="55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1220" y="3429000"/>
            <a:ext cx="1104121" cy="45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97" y="3429000"/>
            <a:ext cx="1006630" cy="45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