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1066" y="3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800" y="3002915"/>
            <a:ext cx="7872095" cy="85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672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57"/>
          <a:stretch/>
        </p:blipFill>
        <p:spPr>
          <a:xfrm>
            <a:off x="1703422" y="3850445"/>
            <a:ext cx="7488922" cy="2890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380" y="4052557"/>
            <a:ext cx="6677868" cy="2544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9386"/>
            <a:ext cx="9232630" cy="604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08" y="5373216"/>
            <a:ext cx="3113755" cy="131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03885" y="4100195"/>
            <a:ext cx="7057390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3885" y="5298440"/>
            <a:ext cx="9120505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12224" y="791210"/>
            <a:ext cx="2415441" cy="261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0483" y="3498967"/>
            <a:ext cx="215408" cy="26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749" y="3484103"/>
            <a:ext cx="237692" cy="28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3847" y="4368541"/>
            <a:ext cx="237692" cy="29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6902" y="5319870"/>
            <a:ext cx="378822" cy="26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0749" y="5305006"/>
            <a:ext cx="237692" cy="29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83847" y="6241470"/>
            <a:ext cx="237692" cy="28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1496575"/>
            <a:ext cx="733333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2870010"/>
            <a:ext cx="723809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6930" y="2647315"/>
            <a:ext cx="87630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1460" y="2700655"/>
            <a:ext cx="78867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00952" y="4148067"/>
            <a:ext cx="514285" cy="4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43809" y="4796634"/>
            <a:ext cx="990476" cy="44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62857" y="4796634"/>
            <a:ext cx="980951" cy="4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1629529"/>
            <a:ext cx="30476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80" y="1629529"/>
            <a:ext cx="31428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523" y="2839764"/>
            <a:ext cx="55238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6666" y="4640823"/>
            <a:ext cx="55238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6692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1930" y="3659505"/>
            <a:ext cx="451040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3333" y="3796350"/>
            <a:ext cx="3019047" cy="41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4626480"/>
            <a:ext cx="1142857" cy="33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3333" y="4626480"/>
            <a:ext cx="1390476" cy="33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2900045"/>
            <a:ext cx="473583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000" y="3193117"/>
            <a:ext cx="1619047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289377"/>
            <a:ext cx="1200000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000" y="4289377"/>
            <a:ext cx="1161904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10870" y="2967355"/>
            <a:ext cx="299593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3090" y="4010660"/>
            <a:ext cx="299593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96000" y="2875915"/>
            <a:ext cx="2995930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20130" y="4166235"/>
            <a:ext cx="299593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4224583"/>
            <a:ext cx="6476190" cy="36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0000" y="5073498"/>
            <a:ext cx="1619047" cy="33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3518912"/>
            <a:ext cx="7057142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095" y="4377422"/>
            <a:ext cx="1847619" cy="33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2023-07-03T03:41:27Z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