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450" y="5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0254" y="1916832"/>
            <a:ext cx="2915285" cy="1184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355" y="3456940"/>
            <a:ext cx="7665085" cy="91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2696"/>
            <a:ext cx="10800000" cy="5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615315" y="2925541"/>
            <a:ext cx="401574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1165" y="4010121"/>
            <a:ext cx="2064435" cy="114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023993" y="2708921"/>
            <a:ext cx="2736304" cy="111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23993" y="4010122"/>
            <a:ext cx="2016223" cy="114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500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1824" y="5902178"/>
            <a:ext cx="490778" cy="4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74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white">
          <a:xfrm>
            <a:off x="1416685" y="4656169"/>
            <a:ext cx="115697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490980" y="5678518"/>
            <a:ext cx="3524900" cy="9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58095" y="4004100"/>
            <a:ext cx="1076190" cy="4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5714" y="4909916"/>
            <a:ext cx="552380" cy="49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047" y="5834802"/>
            <a:ext cx="552380" cy="4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3809" y="5825267"/>
            <a:ext cx="1095238" cy="4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1210636"/>
            <a:ext cx="1104761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1210636"/>
            <a:ext cx="1104761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047" y="2117454"/>
            <a:ext cx="1104762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3809" y="3014727"/>
            <a:ext cx="1076190" cy="49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0952" y="3014727"/>
            <a:ext cx="1076190" cy="49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5439" y="3071200"/>
            <a:ext cx="1441285" cy="44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5104" y="3079733"/>
            <a:ext cx="972229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1289" y="4035466"/>
            <a:ext cx="946643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4840" y="4026933"/>
            <a:ext cx="1432757" cy="44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1289" y="4982666"/>
            <a:ext cx="946643" cy="43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5104" y="4982666"/>
            <a:ext cx="980756" cy="43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1553" y="5921333"/>
            <a:ext cx="477585" cy="45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36311" y="5929866"/>
            <a:ext cx="1449813" cy="44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0952" y="1611184"/>
            <a:ext cx="304761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3275" y="1214120"/>
            <a:ext cx="804545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426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3110" y="3503201"/>
            <a:ext cx="266009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4685" y="3503009"/>
            <a:ext cx="73152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3620" y="4293584"/>
            <a:ext cx="57658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3367" y="4551987"/>
            <a:ext cx="947659" cy="34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1920" y="5520404"/>
            <a:ext cx="53213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7205" y="5813774"/>
            <a:ext cx="117729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6852" y="2968829"/>
            <a:ext cx="447338" cy="4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6852" y="4604704"/>
            <a:ext cx="447338" cy="4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442" y="5723986"/>
            <a:ext cx="516160" cy="3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2277529"/>
            <a:ext cx="571428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9047" y="3468705"/>
            <a:ext cx="571428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704"/>
            <a:ext cx="10086975" cy="559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1343473" y="3566325"/>
            <a:ext cx="3349178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473" y="4885855"/>
            <a:ext cx="3349177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00056" y="3437544"/>
            <a:ext cx="3610109" cy="121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00057" y="4885855"/>
            <a:ext cx="1944216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</Words>
  <Application>Microsoft Office PowerPoint</Application>
  <PresentationFormat>宽屏</PresentationFormat>
  <Paragraphs>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2023-07-03T03:33:44Z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