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20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2023-07-03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2825750"/>
            <a:ext cx="823341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81990" y="1255395"/>
            <a:ext cx="45681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72335"/>
            <a:ext cx="45681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4045" y="3087370"/>
            <a:ext cx="80162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3769995"/>
            <a:ext cx="10438130" cy="183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1179" y="858382"/>
            <a:ext cx="4446325" cy="18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9768488" cy="3447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924373"/>
            <a:ext cx="6840760" cy="2816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400" y="5301208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0156" y="4866809"/>
            <a:ext cx="2072380" cy="5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8782" y="4866809"/>
            <a:ext cx="1589771" cy="5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7575" y="5795230"/>
            <a:ext cx="1040921" cy="4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1238732"/>
            <a:ext cx="314285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2172294"/>
            <a:ext cx="314285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2172294"/>
            <a:ext cx="304762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619" y="3105856"/>
            <a:ext cx="266666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523" y="4972980"/>
            <a:ext cx="314284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64704"/>
            <a:ext cx="10081120" cy="590264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01387" y="5949280"/>
            <a:ext cx="374333" cy="5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248128" y="5877272"/>
            <a:ext cx="576064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24943"/>
            <a:ext cx="3600400" cy="264365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/>
          <a:srcRect b="5064"/>
          <a:stretch/>
        </p:blipFill>
        <p:spPr>
          <a:xfrm>
            <a:off x="6168008" y="2741679"/>
            <a:ext cx="3168352" cy="2991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0513168" cy="461068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279576" y="4653136"/>
            <a:ext cx="748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64152" y="4653135"/>
            <a:ext cx="748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408" y="908720"/>
            <a:ext cx="4056448" cy="3744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7260" y="1186017"/>
            <a:ext cx="3723156" cy="3338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80740"/>
            <a:ext cx="11449272" cy="3976693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143672" y="3933056"/>
            <a:ext cx="748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4232" y="3789040"/>
            <a:ext cx="748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948416"/>
            <a:ext cx="5040560" cy="27377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6000" r="14000" b="6731"/>
          <a:stretch/>
        </p:blipFill>
        <p:spPr>
          <a:xfrm>
            <a:off x="7320136" y="973623"/>
            <a:ext cx="2520280" cy="2671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60848"/>
            <a:ext cx="7124065" cy="433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310" y="1052736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455" y="1052921"/>
            <a:ext cx="7971790" cy="496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4661"/>
            <a:ext cx="9696480" cy="611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81</cp:revision>
  <dcterms:created xsi:type="dcterms:W3CDTF">2015-09-16T06:44:00Z</dcterms:created>
  <dcterms:modified xsi:type="dcterms:W3CDTF">2023-07-03T04:42:02Z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