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9" autoAdjust="0"/>
    <p:restoredTop sz="94660"/>
  </p:normalViewPr>
  <p:slideViewPr>
    <p:cSldViewPr showGuides="1">
      <p:cViewPr>
        <p:scale>
          <a:sx n="65" d="100"/>
          <a:sy n="65" d="100"/>
        </p:scale>
        <p:origin x="931" y="4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805" y="2343150"/>
            <a:ext cx="9452610" cy="205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1040130" y="2229485"/>
            <a:ext cx="16383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62990" y="2936240"/>
            <a:ext cx="163830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40130" y="3557905"/>
            <a:ext cx="163830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367530" y="2229485"/>
            <a:ext cx="163830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367530" y="2936240"/>
            <a:ext cx="163830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862570" y="2169795"/>
            <a:ext cx="163830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862570" y="2858770"/>
            <a:ext cx="163830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862570" y="3384550"/>
            <a:ext cx="163830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5" grpId="0" bldLvl="0" animBg="1"/>
      <p:bldP spid="26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5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white">
          <a:xfrm>
            <a:off x="681990" y="1777365"/>
            <a:ext cx="21018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5625" y="2566035"/>
            <a:ext cx="210185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5625" y="3154680"/>
            <a:ext cx="21018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909695" y="1765300"/>
            <a:ext cx="21018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963035" y="2473960"/>
            <a:ext cx="21018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909695" y="3221355"/>
            <a:ext cx="21018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032104" y="1777365"/>
            <a:ext cx="2395741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209155" y="2388870"/>
            <a:ext cx="210185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244080" y="3063239"/>
            <a:ext cx="210185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1" grpId="0" bldLvl="0" animBg="1"/>
      <p:bldP spid="32" grpId="0" bldLvl="0" animBg="1"/>
      <p:bldP spid="36" grpId="0" bldLvl="0" animBg="1"/>
      <p:bldP spid="37" grpId="0" bldLvl="0" animBg="1"/>
      <p:bldP spid="38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3291253"/>
            <a:ext cx="1476190" cy="43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619" y="3291253"/>
            <a:ext cx="1590475" cy="43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3959351"/>
            <a:ext cx="1095238" cy="43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8571" y="3959351"/>
            <a:ext cx="1209523" cy="43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523" y="4589272"/>
            <a:ext cx="1076190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8571" y="4598816"/>
            <a:ext cx="1066666" cy="24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935" y="1052736"/>
            <a:ext cx="4224182" cy="417646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/>
          <a:stretch/>
        </p:blipFill>
        <p:spPr>
          <a:xfrm>
            <a:off x="720000" y="972000"/>
            <a:ext cx="6312104" cy="2776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935" y="1052735"/>
            <a:ext cx="4360532" cy="4196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01165" y="3452495"/>
            <a:ext cx="816165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4178230"/>
            <a:ext cx="1114285" cy="43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1428" y="4827109"/>
            <a:ext cx="8371427" cy="2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2565" y="5247005"/>
            <a:ext cx="854265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20136" y="764704"/>
            <a:ext cx="3523759" cy="208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062990" y="1635125"/>
            <a:ext cx="957326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9480" y="2430145"/>
            <a:ext cx="947737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8142" y="2993575"/>
            <a:ext cx="9602470" cy="43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0115" y="3428216"/>
            <a:ext cx="9716135" cy="5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449073"/>
            <a:ext cx="8238095" cy="4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3116138"/>
            <a:ext cx="971428" cy="4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754615"/>
            <a:ext cx="8447619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685" y="4119245"/>
            <a:ext cx="871093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0890"/>
            <a:ext cx="10800000" cy="3676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1825625"/>
            <a:ext cx="624776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2524441"/>
            <a:ext cx="1695238" cy="4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3162562"/>
            <a:ext cx="5933333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940" y="3536315"/>
            <a:ext cx="614870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555308"/>
            <a:ext cx="8304761" cy="43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666" y="3203892"/>
            <a:ext cx="1466666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" y="3594950"/>
            <a:ext cx="8523809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265" y="3906520"/>
            <a:ext cx="853249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1687438"/>
            <a:ext cx="342857" cy="2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1687438"/>
            <a:ext cx="466666" cy="2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523" y="1687438"/>
            <a:ext cx="590476" cy="2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0476" y="2450572"/>
            <a:ext cx="190476" cy="2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8955" y="2256790"/>
            <a:ext cx="6718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86666" y="3213707"/>
            <a:ext cx="590476" cy="21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72380" y="3213707"/>
            <a:ext cx="457142" cy="21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65680" y="4572635"/>
            <a:ext cx="30162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54880" y="4572635"/>
            <a:ext cx="30162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5345" y="4572635"/>
            <a:ext cx="30162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14230" y="4572635"/>
            <a:ext cx="30162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ldLvl="0" animBg="1"/>
      <p:bldP spid="10" grpId="0" animBg="1"/>
      <p:bldP spid="11" grpId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5238" y="1210546"/>
            <a:ext cx="590476" cy="2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142" y="2002521"/>
            <a:ext cx="323809" cy="2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3770" y="1851025"/>
            <a:ext cx="47752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24761" y="2765871"/>
            <a:ext cx="476190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29523" y="2765871"/>
            <a:ext cx="466666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4761" y="3347924"/>
            <a:ext cx="1409523" cy="26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0476" y="3844102"/>
            <a:ext cx="323809" cy="2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48571" y="3805934"/>
            <a:ext cx="1361904" cy="26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0476" y="4302111"/>
            <a:ext cx="323809" cy="20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8571" y="1134235"/>
            <a:ext cx="561904" cy="2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047" y="991086"/>
            <a:ext cx="771428" cy="50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571" y="1869065"/>
            <a:ext cx="333333" cy="2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6666" y="1869065"/>
            <a:ext cx="333333" cy="2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9730" y="3161665"/>
            <a:ext cx="47434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659392"/>
            <a:ext cx="285715" cy="26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7619" y="2384973"/>
            <a:ext cx="285715" cy="26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7619" y="2986441"/>
            <a:ext cx="285715" cy="26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7619" y="3444703"/>
            <a:ext cx="285715" cy="25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86666" y="4036624"/>
            <a:ext cx="285715" cy="25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0476" y="1525578"/>
            <a:ext cx="247619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4761" y="2842713"/>
            <a:ext cx="238095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8571" y="1153208"/>
            <a:ext cx="257142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0000" y="2612409"/>
            <a:ext cx="238095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1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904" y="1172450"/>
            <a:ext cx="238095" cy="20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7135" y="2039620"/>
            <a:ext cx="51816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0310" y="2039620"/>
            <a:ext cx="40449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3809" y="2192421"/>
            <a:ext cx="200000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48571" y="2192421"/>
            <a:ext cx="457142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0800" y="2783840"/>
            <a:ext cx="5003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43805" y="2783840"/>
            <a:ext cx="47625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53630" y="2783840"/>
            <a:ext cx="43942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96190" y="2926582"/>
            <a:ext cx="333333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10" grpId="0" bldLvl="0" animBg="1"/>
      <p:bldP spid="11" grpId="0" bldLvl="0" animBg="1"/>
      <p:bldP spid="12" grpId="0" bldLvl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84</cp:revision>
  <dcterms:created xsi:type="dcterms:W3CDTF">2015-09-16T06:44:00Z</dcterms:created>
  <dcterms:modified xsi:type="dcterms:W3CDTF">2023-07-02T15:01:28Z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