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0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790" y="2794000"/>
            <a:ext cx="5534025" cy="109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95495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089660" y="1304925"/>
            <a:ext cx="69888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2058035"/>
            <a:ext cx="681101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10535"/>
            <a:ext cx="681101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9120" y="3815080"/>
            <a:ext cx="68110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4543426"/>
            <a:ext cx="681101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3380" y="3349210"/>
            <a:ext cx="65913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9744" y="3729133"/>
            <a:ext cx="460529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2415" y="3975423"/>
            <a:ext cx="476409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8595" y="4714292"/>
            <a:ext cx="476409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4428" y="6120526"/>
            <a:ext cx="1103681" cy="42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582074"/>
            <a:ext cx="571428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9485" y="2640330"/>
            <a:ext cx="7766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4537122"/>
            <a:ext cx="847619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2677229"/>
            <a:ext cx="1104761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9" y="2677229"/>
            <a:ext cx="1371428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2677229"/>
            <a:ext cx="1114285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7620" y="3620135"/>
            <a:ext cx="78422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9020" y="3561715"/>
            <a:ext cx="87376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72380" y="5068360"/>
            <a:ext cx="1323809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24761" y="5068360"/>
            <a:ext cx="1095238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48571" y="5068360"/>
            <a:ext cx="1085714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197" y="3783688"/>
            <a:ext cx="3007719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4648" y="4596339"/>
            <a:ext cx="2177695" cy="32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4648" y="5319688"/>
            <a:ext cx="1285197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948" y="6105549"/>
            <a:ext cx="5756613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62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0245" y="4049019"/>
            <a:ext cx="4592117" cy="3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477" y="4745283"/>
            <a:ext cx="3438160" cy="36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477" y="5457371"/>
            <a:ext cx="1881108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515" y="6118827"/>
            <a:ext cx="50038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0506" y="3372062"/>
            <a:ext cx="4214475" cy="38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0506" y="4061361"/>
            <a:ext cx="3818377" cy="38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0506" y="4758582"/>
            <a:ext cx="4016426" cy="38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0506" y="5479573"/>
            <a:ext cx="3818377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1720" y="6070567"/>
            <a:ext cx="59124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77215" y="1198880"/>
            <a:ext cx="59124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2077085"/>
            <a:ext cx="59124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7215" y="2727325"/>
            <a:ext cx="4510673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7215" y="3605530"/>
            <a:ext cx="3574569" cy="84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1275" y="4527238"/>
            <a:ext cx="70609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2023-07-03T07:48:00Z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