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1387" y="552"/>
      </p:cViewPr>
      <p:guideLst>
        <p:guide orient="horz" pos="223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690" y="3071495"/>
            <a:ext cx="4453255" cy="852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190" y="1109345"/>
            <a:ext cx="4201795" cy="511048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106805" y="1251585"/>
            <a:ext cx="325056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4530" y="2422525"/>
            <a:ext cx="3250565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31190" y="3662680"/>
            <a:ext cx="3250565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31190" y="5052060"/>
            <a:ext cx="4041775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4174"/>
            <a:ext cx="10200536" cy="618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1171574" y="2420888"/>
            <a:ext cx="3556273" cy="129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29005" y="3939766"/>
            <a:ext cx="3492002" cy="107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29005" y="5012056"/>
            <a:ext cx="3492002" cy="75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71575" y="5877273"/>
            <a:ext cx="7170234" cy="63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3"/>
            <a:ext cx="7776864" cy="6027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473" y="4005064"/>
            <a:ext cx="2736304" cy="74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7113" y="4918829"/>
            <a:ext cx="1814552" cy="97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0323" y="5889744"/>
            <a:ext cx="1491302" cy="90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5921" y="3932039"/>
            <a:ext cx="3096344" cy="81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43873" y="5029674"/>
            <a:ext cx="2304256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98997" y="6032632"/>
            <a:ext cx="1229052" cy="56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89150" y="3912870"/>
            <a:ext cx="3878580" cy="114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1904" y="5426194"/>
            <a:ext cx="3723809" cy="44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3476"/>
            <a:ext cx="9624472" cy="6128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05" y="2852936"/>
            <a:ext cx="3193690" cy="122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7605" y="4221088"/>
            <a:ext cx="2346107" cy="89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1710" y="5390936"/>
            <a:ext cx="2522002" cy="512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7605" y="6021289"/>
            <a:ext cx="3431287" cy="5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050925" y="1070610"/>
            <a:ext cx="3119120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527300"/>
            <a:ext cx="325056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5630" y="3481070"/>
            <a:ext cx="325056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330065"/>
            <a:ext cx="442023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5620" y="5234940"/>
            <a:ext cx="729297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44105" y="1011904"/>
            <a:ext cx="381889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0355" y="2223484"/>
            <a:ext cx="1291590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0110" y="5739596"/>
            <a:ext cx="9178925" cy="71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908720"/>
            <a:ext cx="11017224" cy="552359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19536" y="1772816"/>
            <a:ext cx="3456384" cy="123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3512" y="3356992"/>
            <a:ext cx="2746509" cy="114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03512" y="4509121"/>
            <a:ext cx="3034541" cy="86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31504" y="5373216"/>
            <a:ext cx="4176464" cy="105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032" y="1913080"/>
            <a:ext cx="5464717" cy="1443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71</cp:revision>
  <dcterms:created xsi:type="dcterms:W3CDTF">2015-09-16T06:44:00Z</dcterms:created>
  <dcterms:modified xsi:type="dcterms:W3CDTF">2023-07-03T03:19:52Z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