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2" r:id="rId6"/>
    <p:sldId id="331" r:id="rId7"/>
    <p:sldId id="330" r:id="rId8"/>
    <p:sldId id="328" r:id="rId9"/>
    <p:sldId id="327" r:id="rId10"/>
    <p:sldId id="32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BCB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1003" y="3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745" y="2989580"/>
            <a:ext cx="9717405" cy="87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39200"/>
            <a:ext cx="9073008" cy="385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45" y="3933056"/>
            <a:ext cx="7416824" cy="278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84143" y="4293096"/>
            <a:ext cx="555735" cy="26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392" y="4765286"/>
            <a:ext cx="360040" cy="31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9315" y="5445224"/>
            <a:ext cx="360040" cy="33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81904" y="4892568"/>
            <a:ext cx="1085714" cy="50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2012523"/>
            <a:ext cx="1076190" cy="49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000" y="3816733"/>
            <a:ext cx="1095238" cy="49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8528615" cy="488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77"/>
          <a:stretch/>
        </p:blipFill>
        <p:spPr>
          <a:xfrm>
            <a:off x="1823085" y="5373217"/>
            <a:ext cx="9097451" cy="144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3085" y="5589240"/>
            <a:ext cx="7760970" cy="115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5555647"/>
            <a:ext cx="3019047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3505" y="5173694"/>
            <a:ext cx="8803005" cy="135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177780" cy="187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436919"/>
            <a:ext cx="5760640" cy="4210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874819" y="2789269"/>
            <a:ext cx="56532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4819" y="3668109"/>
            <a:ext cx="529319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4819" y="4437112"/>
            <a:ext cx="9469654" cy="161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1916832"/>
            <a:ext cx="3312367" cy="2420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958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9815" y="1800713"/>
            <a:ext cx="1006174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8539" y="4528916"/>
            <a:ext cx="13646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2173" y="4465030"/>
            <a:ext cx="930077" cy="4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 bwMode="white">
          <a:xfrm>
            <a:off x="2805724" y="4879436"/>
            <a:ext cx="1364615" cy="350520"/>
          </a:xfrm>
          <a:prstGeom prst="rect">
            <a:avLst/>
          </a:prstGeom>
          <a:solidFill>
            <a:srgbClr val="BDBC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7223528" y="3933057"/>
            <a:ext cx="1080120" cy="504056"/>
          </a:xfrm>
          <a:prstGeom prst="rect">
            <a:avLst/>
          </a:prstGeom>
          <a:solidFill>
            <a:srgbClr val="BDBCBC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1283373"/>
            <a:ext cx="3256881" cy="2380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2" grpId="0" bldLvl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69</cp:revision>
  <dcterms:created xsi:type="dcterms:W3CDTF">2015-09-16T06:44:00Z</dcterms:created>
  <dcterms:modified xsi:type="dcterms:W3CDTF">2023-07-03T08:14:46Z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