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806" y="552"/>
      </p:cViewPr>
      <p:guideLst>
        <p:guide orient="horz" pos="21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735" y="2708910"/>
            <a:ext cx="6758940" cy="137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321982" cy="4132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855" y="4758055"/>
            <a:ext cx="8923655" cy="209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9080" y="4877435"/>
            <a:ext cx="782066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080" y="5556885"/>
            <a:ext cx="8256270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05"/>
          <a:stretch/>
        </p:blipFill>
        <p:spPr>
          <a:xfrm>
            <a:off x="720000" y="727252"/>
            <a:ext cx="6672144" cy="1747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3" t="43794" r="3685"/>
          <a:stretch/>
        </p:blipFill>
        <p:spPr>
          <a:xfrm>
            <a:off x="5350508" y="411621"/>
            <a:ext cx="4921956" cy="200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89" y="2420888"/>
            <a:ext cx="8145148" cy="436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58657" y="3456653"/>
            <a:ext cx="1027121" cy="30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6091" y="4168742"/>
            <a:ext cx="854737" cy="30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9868" y="4895216"/>
            <a:ext cx="840372" cy="30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9898" y="6333779"/>
            <a:ext cx="624892" cy="30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3212976"/>
            <a:ext cx="10513168" cy="282970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3" t="43794" r="3685"/>
          <a:stretch/>
        </p:blipFill>
        <p:spPr>
          <a:xfrm>
            <a:off x="3071664" y="404664"/>
            <a:ext cx="6408712" cy="2611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161925"/>
            <a:ext cx="6473825" cy="673989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019982" y="3332480"/>
            <a:ext cx="1209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87797" y="3396615"/>
            <a:ext cx="13512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13727" y="3332480"/>
            <a:ext cx="132461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06317" y="4295775"/>
            <a:ext cx="1209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58917" y="4215765"/>
            <a:ext cx="1209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370877" y="4215765"/>
            <a:ext cx="1209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906317" y="5086985"/>
            <a:ext cx="1209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658282" y="5113020"/>
            <a:ext cx="1209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313727" y="5113020"/>
            <a:ext cx="132461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906317" y="6047740"/>
            <a:ext cx="1209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658282" y="5985510"/>
            <a:ext cx="1209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428662" y="5985510"/>
            <a:ext cx="1209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3" t="43794" r="3685"/>
          <a:stretch/>
        </p:blipFill>
        <p:spPr>
          <a:xfrm>
            <a:off x="8832304" y="1333750"/>
            <a:ext cx="3359696" cy="1369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72494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7339" y="4123094"/>
            <a:ext cx="98107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6804" y="5309274"/>
            <a:ext cx="9810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3" t="43794" r="3685"/>
          <a:stretch/>
        </p:blipFill>
        <p:spPr>
          <a:xfrm>
            <a:off x="4151784" y="116632"/>
            <a:ext cx="4921956" cy="200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5842"/>
            <a:ext cx="10800000" cy="412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4195658"/>
            <a:ext cx="704761" cy="36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285" y="5464536"/>
            <a:ext cx="380952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3" t="43794" r="3685"/>
          <a:stretch/>
        </p:blipFill>
        <p:spPr>
          <a:xfrm>
            <a:off x="3659022" y="332656"/>
            <a:ext cx="4921956" cy="200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382181"/>
            <a:ext cx="4885714" cy="42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97934"/>
            <a:ext cx="2400000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25" y="3027045"/>
            <a:ext cx="239966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014971"/>
            <a:ext cx="9419047" cy="44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5704"/>
            <a:ext cx="9768488" cy="6026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19" y="5373216"/>
            <a:ext cx="5017629" cy="49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184" y="6165304"/>
            <a:ext cx="7968123" cy="45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2023-07-03T06:10:17Z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