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>
          <p15:clr>
            <a:srgbClr val="A4A3A4"/>
          </p15:clr>
        </p15:guide>
        <p15:guide id="2" pos="37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710" y="494"/>
      </p:cViewPr>
      <p:guideLst>
        <p:guide orient="horz" pos="2201"/>
        <p:guide pos="37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88840"/>
            <a:ext cx="6269990" cy="1141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8255" y="3417570"/>
            <a:ext cx="7409180" cy="93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2333" y="3272289"/>
            <a:ext cx="6703943" cy="44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1605" y="4162724"/>
            <a:ext cx="5173998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2420" y="4856480"/>
            <a:ext cx="68916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4568"/>
            <a:ext cx="8832384" cy="587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3307" y="4848883"/>
            <a:ext cx="4423980" cy="4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307" y="5445224"/>
            <a:ext cx="3769730" cy="52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0940" y="6148035"/>
            <a:ext cx="4307150" cy="5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5238" y="3213556"/>
            <a:ext cx="4657142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4100640"/>
            <a:ext cx="5266666" cy="4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/>
        </p:blipFill>
        <p:spPr>
          <a:xfrm>
            <a:off x="623392" y="1484784"/>
            <a:ext cx="10293823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972" y="3320221"/>
            <a:ext cx="9857543" cy="342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1185" y="3485620"/>
            <a:ext cx="1008355" cy="4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6333" y="4356140"/>
            <a:ext cx="1538611" cy="4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5943" y="5226662"/>
            <a:ext cx="2433961" cy="4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201" y="6088477"/>
            <a:ext cx="1025740" cy="46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784" y="6088477"/>
            <a:ext cx="1912398" cy="46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335360" y="548680"/>
            <a:ext cx="9395537" cy="281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868382"/>
            <a:ext cx="533333" cy="4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868382"/>
            <a:ext cx="533333" cy="4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1821055"/>
            <a:ext cx="2695238" cy="5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952" y="1821055"/>
            <a:ext cx="542856" cy="5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83254"/>
            <a:ext cx="600000" cy="4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428" y="2773727"/>
            <a:ext cx="1571428" cy="5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3809" y="2773727"/>
            <a:ext cx="2666666" cy="5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0476" y="5650798"/>
            <a:ext cx="742857" cy="4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9" t="46407"/>
          <a:stretch/>
        </p:blipFill>
        <p:spPr>
          <a:xfrm>
            <a:off x="7320136" y="5247182"/>
            <a:ext cx="4542176" cy="156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344235"/>
            <a:ext cx="137142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2344235"/>
            <a:ext cx="138095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3640983"/>
            <a:ext cx="1066666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380" y="3602990"/>
            <a:ext cx="15811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142" y="3602855"/>
            <a:ext cx="1666665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4708577"/>
            <a:ext cx="657142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6190" y="4708577"/>
            <a:ext cx="1600000" cy="3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857" y="4660917"/>
            <a:ext cx="1914285" cy="4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4285" y="5776171"/>
            <a:ext cx="895238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91428" y="5776171"/>
            <a:ext cx="895238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43809" y="5728510"/>
            <a:ext cx="1942856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2944588"/>
            <a:ext cx="2971428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3868941"/>
            <a:ext cx="2076190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333" y="4736117"/>
            <a:ext cx="280000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1725866"/>
            <a:ext cx="4857142" cy="43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1177" y="4287241"/>
            <a:ext cx="5130022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9697" y="5148463"/>
            <a:ext cx="8565470" cy="43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2023-07-03T05:04:09Z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