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8" autoAdjust="0"/>
    <p:restoredTop sz="94660"/>
  </p:normalViewPr>
  <p:slideViewPr>
    <p:cSldViewPr showGuides="1">
      <p:cViewPr>
        <p:scale>
          <a:sx n="65" d="100"/>
          <a:sy n="65" d="100"/>
        </p:scale>
        <p:origin x="898" y="442"/>
      </p:cViewPr>
      <p:guideLst>
        <p:guide orient="horz" pos="2115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420888"/>
            <a:ext cx="7121289" cy="195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1043940" y="2384425"/>
            <a:ext cx="20116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3320" y="2908935"/>
            <a:ext cx="20116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75150" y="2176145"/>
            <a:ext cx="220726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73295" y="2903855"/>
            <a:ext cx="20116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55230" y="2176145"/>
            <a:ext cx="24288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08900" y="2766060"/>
            <a:ext cx="24288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3" grpId="0" bldLvl="0" animBg="1"/>
      <p:bldP spid="15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3678426"/>
            <a:ext cx="1704761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3811841"/>
            <a:ext cx="1704761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904" y="4307384"/>
            <a:ext cx="1333333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95" y="4212087"/>
            <a:ext cx="1104761" cy="4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1904" y="4802927"/>
            <a:ext cx="1076190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4936342"/>
            <a:ext cx="1323809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620481"/>
            <a:ext cx="8723809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135036"/>
            <a:ext cx="1114285" cy="1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582890"/>
            <a:ext cx="8942857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4069080"/>
            <a:ext cx="92189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64351"/>
            <a:ext cx="8714285" cy="4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708614"/>
            <a:ext cx="1714285" cy="4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424252"/>
            <a:ext cx="893333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884295"/>
            <a:ext cx="895286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172076"/>
            <a:ext cx="8723809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57822"/>
            <a:ext cx="1219047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162616"/>
            <a:ext cx="8933333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621405"/>
            <a:ext cx="904176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127018"/>
            <a:ext cx="8704761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23389"/>
            <a:ext cx="1942857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119761"/>
            <a:ext cx="8923809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616132"/>
            <a:ext cx="8942857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4084955"/>
            <a:ext cx="910336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230387"/>
            <a:ext cx="8723809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716582"/>
            <a:ext cx="1342857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221844"/>
            <a:ext cx="8942857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" y="3672840"/>
            <a:ext cx="933450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773165"/>
            <a:ext cx="8723809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269125"/>
            <a:ext cx="121904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2685415"/>
            <a:ext cx="97218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207385"/>
            <a:ext cx="942213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3729990"/>
            <a:ext cx="928179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591076"/>
            <a:ext cx="1942857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1581552"/>
            <a:ext cx="1000000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2172055"/>
            <a:ext cx="200000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2857" y="2314919"/>
            <a:ext cx="190476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5238" y="2314919"/>
            <a:ext cx="323809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095" y="2314919"/>
            <a:ext cx="609524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0952" y="3010189"/>
            <a:ext cx="333333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8095" y="3010189"/>
            <a:ext cx="466666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2380" y="3543547"/>
            <a:ext cx="466666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10476" y="3543547"/>
            <a:ext cx="466666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2565005"/>
            <a:ext cx="466666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565005"/>
            <a:ext cx="60952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2565005"/>
            <a:ext cx="590476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3395" y="3089910"/>
            <a:ext cx="3575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0895" y="3089910"/>
            <a:ext cx="409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120" y="3089910"/>
            <a:ext cx="3683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34285" y="3881380"/>
            <a:ext cx="600000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67619" y="3881380"/>
            <a:ext cx="600000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00952" y="3881380"/>
            <a:ext cx="714285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29523" y="4434639"/>
            <a:ext cx="2600000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05755" y="4944745"/>
            <a:ext cx="33337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3" grpId="0" animBg="1"/>
      <p:bldP spid="14" grpId="0" animBg="1"/>
      <p:bldP spid="15" grpId="0" animBg="1"/>
      <p:bldP spid="16" grpId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96190" y="1181920"/>
            <a:ext cx="323809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645" y="971550"/>
            <a:ext cx="38544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1878474"/>
            <a:ext cx="438095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1878474"/>
            <a:ext cx="619047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2380" y="2412817"/>
            <a:ext cx="609523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0000" y="2947160"/>
            <a:ext cx="476191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6190" y="3481503"/>
            <a:ext cx="60952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39047" y="4550190"/>
            <a:ext cx="342857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3333" y="5084533"/>
            <a:ext cx="609523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717094"/>
            <a:ext cx="257141" cy="2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376215"/>
            <a:ext cx="285715" cy="25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4285" y="3063995"/>
            <a:ext cx="295238" cy="2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14439"/>
            <a:ext cx="10800000" cy="103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660781" y="3700203"/>
            <a:ext cx="285714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0781" y="4233845"/>
            <a:ext cx="285714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2183367"/>
            <a:ext cx="257142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3766729"/>
            <a:ext cx="247619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1124619"/>
            <a:ext cx="238095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717588"/>
            <a:ext cx="228571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4291479"/>
            <a:ext cx="257142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2221299"/>
            <a:ext cx="323809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221299"/>
            <a:ext cx="333333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61" y="2221299"/>
            <a:ext cx="60000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2230836"/>
            <a:ext cx="190476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2860254"/>
            <a:ext cx="600000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9047" y="2907937"/>
            <a:ext cx="466666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04" y="2907937"/>
            <a:ext cx="342858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2860254"/>
            <a:ext cx="590476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1094105" y="2428875"/>
            <a:ext cx="14630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27430" y="3143249"/>
            <a:ext cx="14630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02405" y="2406650"/>
            <a:ext cx="21348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53205" y="3171190"/>
            <a:ext cx="21348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02405" y="3935731"/>
            <a:ext cx="21348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85355" y="2381250"/>
            <a:ext cx="21348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355205" y="3204210"/>
            <a:ext cx="21348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122795" y="3935732"/>
            <a:ext cx="2134870" cy="65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2015-09-16T06:44:00Z</dcterms:created>
  <dcterms:modified xsi:type="dcterms:W3CDTF">2023-07-02T15:38:05Z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