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8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1483" y="605"/>
      </p:cViewPr>
      <p:guideLst>
        <p:guide orient="horz" pos="211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395" y="2896870"/>
            <a:ext cx="6471285" cy="87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099820" y="3168617"/>
            <a:ext cx="450088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3490" y="4027137"/>
            <a:ext cx="423608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64615" y="5049487"/>
            <a:ext cx="423608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8740" y="6000082"/>
            <a:ext cx="6331436" cy="59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59"/>
          <a:stretch/>
        </p:blipFill>
        <p:spPr>
          <a:xfrm>
            <a:off x="479376" y="980728"/>
            <a:ext cx="11017224" cy="369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990" y="844550"/>
            <a:ext cx="6166485" cy="575056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770255" y="869315"/>
            <a:ext cx="42360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717675"/>
            <a:ext cx="449389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350" y="2876550"/>
            <a:ext cx="449389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445" y="4070985"/>
            <a:ext cx="449389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0255" y="5146040"/>
            <a:ext cx="480504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445" y="5954395"/>
            <a:ext cx="614807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29523" y="4061424"/>
            <a:ext cx="314285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47" y="4357017"/>
            <a:ext cx="571428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4357017"/>
            <a:ext cx="552380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0000" y="5529855"/>
            <a:ext cx="1361904" cy="41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9490" y="2106930"/>
            <a:ext cx="758190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8571" y="4460953"/>
            <a:ext cx="314285" cy="37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0952" y="4746933"/>
            <a:ext cx="838095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333" y="5051978"/>
            <a:ext cx="542857" cy="37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2145794"/>
            <a:ext cx="819047" cy="37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4779674"/>
            <a:ext cx="580952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333" y="4779674"/>
            <a:ext cx="580952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581785" y="3632200"/>
            <a:ext cx="16833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88440" y="4591685"/>
            <a:ext cx="168338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59830" y="3566795"/>
            <a:ext cx="261620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59830" y="4388485"/>
            <a:ext cx="261620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681990" y="2529205"/>
            <a:ext cx="195961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0705" y="3386455"/>
            <a:ext cx="195961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01005" y="2529205"/>
            <a:ext cx="195961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03912" y="3548380"/>
            <a:ext cx="2283703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895350" y="1150620"/>
            <a:ext cx="42360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1838960"/>
            <a:ext cx="710882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683510"/>
            <a:ext cx="710882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9125" y="3470275"/>
            <a:ext cx="10037445" cy="157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74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108710" y="3159092"/>
            <a:ext cx="42360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3480" y="3929347"/>
            <a:ext cx="423608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08710" y="5062187"/>
            <a:ext cx="423608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08710" y="6044082"/>
            <a:ext cx="7045960" cy="57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69</cp:revision>
  <dcterms:created xsi:type="dcterms:W3CDTF">2015-09-16T06:44:00Z</dcterms:created>
  <dcterms:modified xsi:type="dcterms:W3CDTF">2023-07-03T03:54:28Z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