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387" y="552"/>
      </p:cViewPr>
      <p:guideLst>
        <p:guide orient="horz" pos="2158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780" y="2938145"/>
            <a:ext cx="8216900" cy="90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186815" y="972185"/>
            <a:ext cx="284670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9775" y="2313305"/>
            <a:ext cx="284670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8320" y="3764280"/>
            <a:ext cx="232219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81655" y="3763645"/>
            <a:ext cx="232219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8320" y="5008880"/>
            <a:ext cx="350520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000125" y="1123315"/>
            <a:ext cx="408241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2431415"/>
            <a:ext cx="382460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8650" y="3761740"/>
            <a:ext cx="382460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8650" y="5036185"/>
            <a:ext cx="664464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1040765" y="999490"/>
            <a:ext cx="51504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2396490"/>
            <a:ext cx="51504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3446780"/>
            <a:ext cx="515048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399915"/>
            <a:ext cx="851281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0830" y="2933065"/>
            <a:ext cx="38341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915" y="4732655"/>
            <a:ext cx="408940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048823"/>
            <a:ext cx="3161904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6275" y="3803650"/>
            <a:ext cx="48488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0" y="97200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9662" y="2880055"/>
            <a:ext cx="25054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6493" y="3426494"/>
            <a:ext cx="536886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0756" y="4304379"/>
            <a:ext cx="25054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638" y="4850818"/>
            <a:ext cx="545834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7050" y="5661025"/>
            <a:ext cx="283083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6900" y="2230120"/>
            <a:ext cx="425196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057275" y="1191260"/>
            <a:ext cx="425196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2407284"/>
            <a:ext cx="425196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2610" y="3670299"/>
            <a:ext cx="4251960" cy="119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2610" y="4893309"/>
            <a:ext cx="4251960" cy="134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