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7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5">
          <p15:clr>
            <a:srgbClr val="A4A3A4"/>
          </p15:clr>
        </p15:guide>
        <p15:guide id="2" pos="385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60" d="100"/>
          <a:sy n="60" d="100"/>
        </p:scale>
        <p:origin x="806" y="552"/>
      </p:cViewPr>
      <p:guideLst>
        <p:guide orient="horz" pos="2175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245" y="2759075"/>
            <a:ext cx="10481945" cy="1162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664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570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/>
        </p:nvSpPr>
        <p:spPr bwMode="white">
          <a:xfrm>
            <a:off x="3287689" y="1142332"/>
            <a:ext cx="3878922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931285" y="1809082"/>
            <a:ext cx="2812787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234440" y="2696177"/>
            <a:ext cx="8164830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82320" y="3529297"/>
            <a:ext cx="8164830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82320" y="4364322"/>
            <a:ext cx="8164830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18820" y="5094122"/>
            <a:ext cx="6673324" cy="86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2040" y="1257935"/>
            <a:ext cx="4333240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086941"/>
            <a:ext cx="3523809" cy="447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925529"/>
            <a:ext cx="1447619" cy="43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754588"/>
            <a:ext cx="6190476" cy="447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563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786666" y="3960599"/>
            <a:ext cx="819047" cy="504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29523" y="3960599"/>
            <a:ext cx="1314285" cy="504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77142" y="4893955"/>
            <a:ext cx="1085714" cy="504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25155" y="4893912"/>
            <a:ext cx="175196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20000" y="5827312"/>
            <a:ext cx="1342857" cy="504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558095" y="5827312"/>
            <a:ext cx="1609522" cy="504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ldLvl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4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43809" y="2070736"/>
            <a:ext cx="533333" cy="468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34285" y="2108953"/>
            <a:ext cx="504761" cy="410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39047" y="2653544"/>
            <a:ext cx="1476190" cy="449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6146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97528" y="2569394"/>
            <a:ext cx="1057719" cy="49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49152" y="2569394"/>
            <a:ext cx="1581898" cy="49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97528" y="4096029"/>
            <a:ext cx="1581898" cy="49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58512" y="4096029"/>
            <a:ext cx="1572538" cy="49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53221" y="5613297"/>
            <a:ext cx="2115438" cy="49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80070" y="5528912"/>
            <a:ext cx="1833880" cy="7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34285" y="1859727"/>
            <a:ext cx="1980952" cy="467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43809" y="3453818"/>
            <a:ext cx="1009523" cy="45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81680" y="4036060"/>
            <a:ext cx="490855" cy="36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7016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52604" y="2300318"/>
            <a:ext cx="377481" cy="368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24761" y="2241518"/>
            <a:ext cx="390476" cy="372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15238" y="2153130"/>
            <a:ext cx="380952" cy="371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08" y="692696"/>
            <a:ext cx="7828976" cy="4202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49615" y="3042676"/>
            <a:ext cx="1159848" cy="366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49537" y="3680964"/>
            <a:ext cx="1160507" cy="375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36019" y="4328253"/>
            <a:ext cx="787039" cy="366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697"/>
          <a:stretch/>
        </p:blipFill>
        <p:spPr>
          <a:xfrm>
            <a:off x="1457013" y="4811667"/>
            <a:ext cx="7879347" cy="1929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429220" y="5680712"/>
            <a:ext cx="3418552" cy="326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29220" y="6299472"/>
            <a:ext cx="3085035" cy="326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65</cp:revision>
  <dcterms:created xsi:type="dcterms:W3CDTF">2015-09-16T06:44:00Z</dcterms:created>
  <dcterms:modified xsi:type="dcterms:W3CDTF">2023-07-03T06:34:09Z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ICV">
    <vt:lpwstr>0803F182AC044BA3913AF2E555CD301E</vt:lpwstr>
  </property>
</Properties>
</file>