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>
          <p15:clr>
            <a:srgbClr val="A4A3A4"/>
          </p15:clr>
        </p15:guide>
        <p15:guide id="2" pos="38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546" y="638"/>
      </p:cViewPr>
      <p:guideLst>
        <p:guide orient="horz" pos="2125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969895"/>
            <a:ext cx="8186420" cy="88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619760" y="903572"/>
            <a:ext cx="85045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8950" y="2165952"/>
            <a:ext cx="85045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8951" y="3279742"/>
            <a:ext cx="3518818" cy="86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8951" y="4118719"/>
            <a:ext cx="5175002" cy="82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9760" y="4938861"/>
            <a:ext cx="10156760" cy="163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625" y="1315720"/>
            <a:ext cx="419036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85181"/>
            <a:ext cx="2609523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34727"/>
            <a:ext cx="2800000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65181"/>
            <a:ext cx="6076190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08950" y="3752689"/>
            <a:ext cx="476409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8396" y="3752689"/>
            <a:ext cx="484349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2415" y="4006924"/>
            <a:ext cx="476409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4645" y="4602480"/>
            <a:ext cx="12674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3621" y="5516441"/>
            <a:ext cx="706673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06535" y="6263255"/>
            <a:ext cx="706673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2221196"/>
            <a:ext cx="561904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4023473"/>
            <a:ext cx="552380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1904" y="4929379"/>
            <a:ext cx="838095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663065" y="3577590"/>
            <a:ext cx="11315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63064" y="4417060"/>
            <a:ext cx="1264583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78220" y="3676015"/>
            <a:ext cx="19945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18225" y="4507230"/>
            <a:ext cx="199453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4868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41020" y="2747870"/>
            <a:ext cx="187833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0870" y="3773395"/>
            <a:ext cx="187833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99990" y="2519270"/>
            <a:ext cx="187833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56704" y="3725760"/>
            <a:ext cx="2019415" cy="98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7407" y="3133478"/>
            <a:ext cx="3277883" cy="4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0088" y="3920165"/>
            <a:ext cx="2609664" cy="4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0088" y="4743022"/>
            <a:ext cx="2149135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570" y="5476842"/>
            <a:ext cx="65258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91176"/>
            <a:ext cx="5057142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9764"/>
            <a:ext cx="260952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8352"/>
            <a:ext cx="191428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97411"/>
            <a:ext cx="8504761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2023-07-03T08:51:15Z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0803F182AC044BA3913AF2E555CD301E</vt:lpwstr>
  </property>
</Properties>
</file>