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1" r:id="rId14"/>
    <p:sldId id="330" r:id="rId15"/>
    <p:sldId id="329" r:id="rId16"/>
    <p:sldId id="328" r:id="rId17"/>
    <p:sldId id="327" r:id="rId18"/>
    <p:sldId id="32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0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3" autoAdjust="0"/>
    <p:restoredTop sz="94660"/>
  </p:normalViewPr>
  <p:slideViewPr>
    <p:cSldViewPr showGuides="1">
      <p:cViewPr>
        <p:scale>
          <a:sx n="59" d="100"/>
          <a:sy n="59" d="100"/>
        </p:scale>
        <p:origin x="1171" y="586"/>
      </p:cViewPr>
      <p:guideLst>
        <p:guide orient="horz" pos="221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785" y="2207895"/>
            <a:ext cx="6536055" cy="2083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1000760" y="2339340"/>
            <a:ext cx="21107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00760" y="3127375"/>
            <a:ext cx="21107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23290" y="3833495"/>
            <a:ext cx="21107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275455" y="2339340"/>
            <a:ext cx="21107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272280" y="2945130"/>
            <a:ext cx="21107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225925" y="3673475"/>
            <a:ext cx="21107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436485" y="2339340"/>
            <a:ext cx="332105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380605" y="3127375"/>
            <a:ext cx="332105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300595" y="3840480"/>
            <a:ext cx="332105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9" grpId="0" bldLvl="0" animBg="1"/>
      <p:bldP spid="30" grpId="0" bldLvl="0" animBg="1"/>
      <p:bldP spid="31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72000"/>
            <a:ext cx="10800000" cy="3402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/>
        </p:nvSpPr>
        <p:spPr bwMode="white">
          <a:xfrm>
            <a:off x="1439545" y="2328545"/>
            <a:ext cx="22123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727835" y="3049905"/>
            <a:ext cx="22123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80565" y="3596005"/>
            <a:ext cx="221234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659630" y="2280920"/>
            <a:ext cx="21107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841875" y="3007995"/>
            <a:ext cx="21107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356600" y="2181225"/>
            <a:ext cx="241998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460740" y="2620645"/>
            <a:ext cx="241998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461375" y="3098165"/>
            <a:ext cx="241998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3" grpId="0" bldLvl="0" animBg="1"/>
      <p:bldP spid="34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26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53333" y="1953107"/>
            <a:ext cx="590476" cy="27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8571" y="1991274"/>
            <a:ext cx="466666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1428" y="2411115"/>
            <a:ext cx="866666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53333" y="2449282"/>
            <a:ext cx="333333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20000" y="2449282"/>
            <a:ext cx="600000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7715" y="1484597"/>
            <a:ext cx="3435350" cy="240792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48" y="4128134"/>
            <a:ext cx="10800000" cy="2269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2281028" y="6092573"/>
            <a:ext cx="723809" cy="21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59963" y="4675054"/>
            <a:ext cx="1698625" cy="171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9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9523" y="1544756"/>
            <a:ext cx="4219048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0952" y="1974324"/>
            <a:ext cx="2066666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0952" y="2384800"/>
            <a:ext cx="1247619" cy="2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9523" y="2823913"/>
            <a:ext cx="3485714" cy="44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00952" y="3501675"/>
            <a:ext cx="1590476" cy="1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00952" y="3902605"/>
            <a:ext cx="1342857" cy="24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2832004"/>
            <a:ext cx="8238095" cy="4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3509236"/>
            <a:ext cx="1104761" cy="4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565" y="4119245"/>
            <a:ext cx="986409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3040" y="4568190"/>
            <a:ext cx="862330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4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1953446"/>
            <a:ext cx="2314285" cy="23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2363176"/>
            <a:ext cx="8228572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782435"/>
            <a:ext cx="1457142" cy="23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201693"/>
            <a:ext cx="8457142" cy="23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940" y="3575685"/>
            <a:ext cx="946213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0000" y="3583084"/>
            <a:ext cx="600000" cy="26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91428" y="4164383"/>
            <a:ext cx="590476" cy="2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8571" y="4707565"/>
            <a:ext cx="466666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9523" y="4669447"/>
            <a:ext cx="590476" cy="26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8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955331"/>
            <a:ext cx="8247619" cy="2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365848"/>
            <a:ext cx="2171428" cy="2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785912"/>
            <a:ext cx="8457142" cy="24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940" y="3206115"/>
            <a:ext cx="852932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938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96190" y="3782113"/>
            <a:ext cx="885714" cy="27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6" y="4601582"/>
            <a:ext cx="10800000" cy="2220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19821" y="4697017"/>
            <a:ext cx="792988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2560" y="5382413"/>
            <a:ext cx="2695238" cy="4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2560" y="6039992"/>
            <a:ext cx="8085714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2646" y="6379132"/>
            <a:ext cx="890460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0952" y="1534240"/>
            <a:ext cx="323809" cy="2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7150" y="1615440"/>
            <a:ext cx="20828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6666" y="1677183"/>
            <a:ext cx="333333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6190" y="1677183"/>
            <a:ext cx="599999" cy="2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5714" y="2449073"/>
            <a:ext cx="333333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62857" y="2449073"/>
            <a:ext cx="457142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96190" y="2449073"/>
            <a:ext cx="457142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15238" y="3220963"/>
            <a:ext cx="466666" cy="2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68180" y="3016885"/>
            <a:ext cx="42862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53333" y="3983323"/>
            <a:ext cx="190476" cy="2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05480" y="4612005"/>
            <a:ext cx="39878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bldLvl="0" animBg="1"/>
      <p:bldP spid="14" grpId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30" y="1973580"/>
            <a:ext cx="276225" cy="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000" y="2975138"/>
            <a:ext cx="600000" cy="26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6190" y="3909936"/>
            <a:ext cx="580952" cy="26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0000" y="4377335"/>
            <a:ext cx="600000" cy="26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15238" y="4844735"/>
            <a:ext cx="400000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77695" y="1899285"/>
            <a:ext cx="27813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14005" y="1918335"/>
            <a:ext cx="276225" cy="21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2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4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24611"/>
            <a:ext cx="333333" cy="2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86666" y="2202433"/>
            <a:ext cx="314285" cy="20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5238" y="2822419"/>
            <a:ext cx="190476" cy="2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8571" y="4224541"/>
            <a:ext cx="742857" cy="20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7010" y="1950720"/>
            <a:ext cx="340995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0000" y="2463152"/>
            <a:ext cx="304761" cy="21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716575"/>
            <a:ext cx="285714" cy="26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2184321"/>
            <a:ext cx="285714" cy="26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3809" y="2652067"/>
            <a:ext cx="295238" cy="26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2857" y="3272546"/>
            <a:ext cx="285714" cy="25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2857" y="3893026"/>
            <a:ext cx="285714" cy="26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1904" y="1611303"/>
            <a:ext cx="247619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2380" y="2699073"/>
            <a:ext cx="238095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7619" y="3786842"/>
            <a:ext cx="238095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9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2380" y="1849849"/>
            <a:ext cx="238095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4761" y="3090288"/>
            <a:ext cx="257142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6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04175" y="2042160"/>
            <a:ext cx="40513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8095" y="2194734"/>
            <a:ext cx="314285" cy="2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7619" y="2194734"/>
            <a:ext cx="590476" cy="2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10476" y="2194734"/>
            <a:ext cx="333333" cy="2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4915" y="2825115"/>
            <a:ext cx="52006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91430" y="2825115"/>
            <a:ext cx="47688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93100" y="2825115"/>
            <a:ext cx="43116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81904" y="2930286"/>
            <a:ext cx="590477" cy="26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9" grpId="0" bldLvl="0" animBg="1"/>
      <p:bldP spid="10" grpId="0" bldLvl="0" animBg="1"/>
      <p:bldP spid="11" grpId="0" bldLvl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75</cp:revision>
  <dcterms:created xsi:type="dcterms:W3CDTF">2015-09-16T06:44:00Z</dcterms:created>
  <dcterms:modified xsi:type="dcterms:W3CDTF">2023-07-02T15:48:40Z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