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518" y="389"/>
      </p:cViewPr>
      <p:guideLst>
        <p:guide orient="horz" pos="19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160" y="2965450"/>
            <a:ext cx="5828030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2"/>
          <a:stretch/>
        </p:blipFill>
        <p:spPr>
          <a:xfrm>
            <a:off x="6528048" y="4509120"/>
            <a:ext cx="5328592" cy="198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669925"/>
            <a:ext cx="10266680" cy="409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55650" y="741045"/>
            <a:ext cx="77590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01305" y="3125470"/>
            <a:ext cx="2472690" cy="195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699892"/>
            <a:ext cx="6624736" cy="199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820420" y="1562100"/>
            <a:ext cx="85858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8960" y="2478405"/>
            <a:ext cx="85858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2620" y="3128010"/>
            <a:ext cx="60394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1491" y="3859530"/>
            <a:ext cx="6036558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3450" y="3824830"/>
            <a:ext cx="4879918" cy="40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2317" y="4639924"/>
            <a:ext cx="3232153" cy="40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735" y="5427980"/>
            <a:ext cx="359854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735" y="6145530"/>
            <a:ext cx="23564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1302"/>
            <a:ext cx="9228571" cy="43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809" y="1930205"/>
            <a:ext cx="3238095" cy="35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2732682"/>
            <a:ext cx="2542857" cy="43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744" y="3745332"/>
            <a:ext cx="3775675" cy="2905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529"/>
            <a:ext cx="9480456" cy="612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5858" y="2609879"/>
            <a:ext cx="4163374" cy="3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7497" y="3337312"/>
            <a:ext cx="3678484" cy="38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2578" y="4073106"/>
            <a:ext cx="3135071" cy="38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7497" y="4800540"/>
            <a:ext cx="4297137" cy="38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5858" y="5527973"/>
            <a:ext cx="4731868" cy="39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4217" y="6263767"/>
            <a:ext cx="4656626" cy="39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703" y="3620770"/>
            <a:ext cx="844568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3006" y="3620770"/>
            <a:ext cx="1059694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03" y="3620770"/>
            <a:ext cx="1051727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188" y="3620770"/>
            <a:ext cx="1242950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703" y="4729690"/>
            <a:ext cx="836601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2521" y="4729690"/>
            <a:ext cx="828633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2306" y="4729690"/>
            <a:ext cx="1019857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3800" y="4729690"/>
            <a:ext cx="1043759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20217" y="5878499"/>
            <a:ext cx="653345" cy="2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2035" y="5878499"/>
            <a:ext cx="645378" cy="2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1497" y="5878499"/>
            <a:ext cx="653346" cy="2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76893" y="5878499"/>
            <a:ext cx="645378" cy="2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2767432"/>
            <a:ext cx="895239" cy="36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5197"/>
            <a:ext cx="8832384" cy="602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19860" y="2420888"/>
            <a:ext cx="4460116" cy="89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4640" y="3498326"/>
            <a:ext cx="4196434" cy="4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4640" y="4106021"/>
            <a:ext cx="4196434" cy="4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0010" y="4817221"/>
            <a:ext cx="4196434" cy="4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0010" y="5457936"/>
            <a:ext cx="4196434" cy="49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7010" y="6077061"/>
            <a:ext cx="4196434" cy="65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7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3717032"/>
            <a:ext cx="2749189" cy="2728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511810" y="980789"/>
            <a:ext cx="54425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1080" y="1739614"/>
            <a:ext cx="54425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9120" y="2574004"/>
            <a:ext cx="54425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1810" y="3409029"/>
            <a:ext cx="54425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79120" y="4084034"/>
            <a:ext cx="9418955" cy="14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2023-07-03T05:31:17Z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