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6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60" d="100"/>
          <a:sy n="60" d="100"/>
        </p:scale>
        <p:origin x="1387" y="5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7150" y="2778760"/>
            <a:ext cx="6704330" cy="10560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6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white">
          <a:xfrm>
            <a:off x="932815" y="1030605"/>
            <a:ext cx="4203700" cy="1068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13715" y="2452370"/>
            <a:ext cx="4203700" cy="1068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04190" y="3552825"/>
            <a:ext cx="4203700" cy="1068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13715" y="4621530"/>
            <a:ext cx="7049770" cy="1203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5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972000"/>
            <a:ext cx="10800000" cy="553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634480" y="1588135"/>
            <a:ext cx="635635" cy="996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54755" y="1587500"/>
            <a:ext cx="582295" cy="99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374505" y="1587500"/>
            <a:ext cx="593090" cy="918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95960" y="3156585"/>
            <a:ext cx="9790430" cy="2503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2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/>
          <p:cNvSpPr/>
          <p:nvPr/>
        </p:nvSpPr>
        <p:spPr bwMode="white">
          <a:xfrm>
            <a:off x="720090" y="2570480"/>
            <a:ext cx="3627120" cy="962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51384" y="3884930"/>
            <a:ext cx="2520280" cy="962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15950" y="5177155"/>
            <a:ext cx="3627120" cy="962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796280" y="2517140"/>
            <a:ext cx="3662680" cy="962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807968" y="3852545"/>
            <a:ext cx="3662680" cy="962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807968" y="4910455"/>
            <a:ext cx="3662680" cy="962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720"/>
            <a:ext cx="10800000" cy="5296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2" name="矩形 31"/>
          <p:cNvSpPr/>
          <p:nvPr/>
        </p:nvSpPr>
        <p:spPr bwMode="white">
          <a:xfrm>
            <a:off x="613410" y="2604355"/>
            <a:ext cx="4400550" cy="1122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453390" y="3782281"/>
            <a:ext cx="2546266" cy="1379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5807969" y="2564905"/>
            <a:ext cx="3888432" cy="1119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453390" y="5217383"/>
            <a:ext cx="1898194" cy="988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5807969" y="5217383"/>
            <a:ext cx="1800199" cy="1085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5807969" y="3782281"/>
            <a:ext cx="2448271" cy="1230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574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2" name="矩形 31"/>
          <p:cNvSpPr/>
          <p:nvPr/>
        </p:nvSpPr>
        <p:spPr bwMode="white">
          <a:xfrm>
            <a:off x="1165225" y="3687412"/>
            <a:ext cx="3850655" cy="1122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319530" y="4868512"/>
            <a:ext cx="3048278" cy="1438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319611" y="3429001"/>
            <a:ext cx="3376790" cy="1439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456041" y="4868512"/>
            <a:ext cx="2448272" cy="1336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00" y="990415"/>
            <a:ext cx="10800000" cy="524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2" name="矩形 31"/>
          <p:cNvSpPr/>
          <p:nvPr/>
        </p:nvSpPr>
        <p:spPr bwMode="white">
          <a:xfrm>
            <a:off x="571500" y="2996952"/>
            <a:ext cx="4400550" cy="1430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81990" y="4427855"/>
            <a:ext cx="4400550" cy="1467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5663952" y="2780928"/>
            <a:ext cx="5483473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384032" y="4221088"/>
            <a:ext cx="4908173" cy="1674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0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854325" y="2624455"/>
            <a:ext cx="673100" cy="927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85895" y="4253230"/>
            <a:ext cx="716280" cy="909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3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989780"/>
            <a:ext cx="10800000" cy="526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white">
          <a:xfrm>
            <a:off x="932815" y="1172210"/>
            <a:ext cx="3314700" cy="927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38480" y="2348880"/>
            <a:ext cx="3533775" cy="1189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37845" y="3707765"/>
            <a:ext cx="3314700" cy="927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95960" y="4509120"/>
            <a:ext cx="4461510" cy="1186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15</Words>
  <Application>Microsoft Office PowerPoint</Application>
  <PresentationFormat>宽屏</PresentationFormat>
  <Paragraphs>15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68</cp:revision>
  <dcterms:created xsi:type="dcterms:W3CDTF">2015-09-16T06:44:00Z</dcterms:created>
  <dcterms:modified xsi:type="dcterms:W3CDTF">2023-07-03T02:38:02Z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ICV">
    <vt:lpwstr>0803F182AC044BA3913AF2E555CD301E</vt:lpwstr>
  </property>
</Properties>
</file>