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1003" y="3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145" y="2925445"/>
            <a:ext cx="6959600" cy="79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8659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96394" y="4900035"/>
            <a:ext cx="278405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9915" y="5750527"/>
            <a:ext cx="104457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3455" y="5680042"/>
            <a:ext cx="97472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2277529"/>
            <a:ext cx="314285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190" y="2268000"/>
            <a:ext cx="135238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430" y="4284345"/>
            <a:ext cx="126428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1190" y="5431790"/>
            <a:ext cx="127444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48805" y="5334000"/>
            <a:ext cx="140017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82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4420" y="2013299"/>
            <a:ext cx="231711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0796" y="3098197"/>
            <a:ext cx="762733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7459" y="5978197"/>
            <a:ext cx="520045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037858"/>
            <a:ext cx="8372059" cy="4247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232" y="2417075"/>
            <a:ext cx="3816424" cy="2864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3" y="2276872"/>
            <a:ext cx="3915956" cy="331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764704"/>
            <a:ext cx="7961159" cy="5953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0526" y="4055648"/>
            <a:ext cx="2535314" cy="102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520" y="5313655"/>
            <a:ext cx="2160240" cy="34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3368" y="5895927"/>
            <a:ext cx="2530424" cy="55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1984" y="3746581"/>
            <a:ext cx="2736304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22326" y="4335708"/>
            <a:ext cx="2737970" cy="11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23166" y="5661249"/>
            <a:ext cx="188500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96256" y="6237315"/>
            <a:ext cx="2199944" cy="4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3457"/>
            <a:ext cx="4895238" cy="4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040" y="1998947"/>
            <a:ext cx="424815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3294582"/>
            <a:ext cx="4076190" cy="4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180559"/>
            <a:ext cx="3333333" cy="35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952216"/>
            <a:ext cx="3514285" cy="4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781033"/>
            <a:ext cx="9323809" cy="4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10" y="751519"/>
            <a:ext cx="9057298" cy="5980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525905" y="2492897"/>
            <a:ext cx="4410760" cy="203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6200" y="4690416"/>
            <a:ext cx="4893816" cy="54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6200" y="5409201"/>
            <a:ext cx="2661568" cy="54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50975" y="6093297"/>
            <a:ext cx="54452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78</cp:revision>
  <dcterms:created xsi:type="dcterms:W3CDTF">2015-09-16T06:44:00Z</dcterms:created>
  <dcterms:modified xsi:type="dcterms:W3CDTF">2023-07-03T09:00:03Z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