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92" autoAdjust="0"/>
    <p:restoredTop sz="94660"/>
  </p:normalViewPr>
  <p:slideViewPr>
    <p:cSldViewPr showGuides="1">
      <p:cViewPr>
        <p:scale>
          <a:sx n="60" d="100"/>
          <a:sy n="60" d="100"/>
        </p:scale>
        <p:origin x="830" y="55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15" y="2158365"/>
            <a:ext cx="9095105" cy="2122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577745"/>
            <a:ext cx="8247619" cy="43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236340"/>
            <a:ext cx="990476" cy="1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4618134"/>
            <a:ext cx="8457142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4952365"/>
            <a:ext cx="84759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91050"/>
            <a:ext cx="10800000" cy="242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573020"/>
            <a:ext cx="85426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666" y="3251747"/>
            <a:ext cx="323809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3261286"/>
            <a:ext cx="333333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85" y="5368925"/>
            <a:ext cx="6468110" cy="50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80" y="972185"/>
            <a:ext cx="9472295" cy="24866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58265" y="1420495"/>
            <a:ext cx="87039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0615" y="1848485"/>
            <a:ext cx="87039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0615" y="2387600"/>
            <a:ext cx="884618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870" y="2817495"/>
            <a:ext cx="91700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482" y="3886835"/>
            <a:ext cx="6371892" cy="2848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1449705"/>
            <a:ext cx="81438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1974408"/>
            <a:ext cx="1104761" cy="1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2384918"/>
            <a:ext cx="8047619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2814955"/>
            <a:ext cx="824801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482" y="3886835"/>
            <a:ext cx="6371892" cy="2848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562986"/>
            <a:ext cx="7800000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030055"/>
            <a:ext cx="990476" cy="1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439933"/>
            <a:ext cx="8047619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565" y="2887980"/>
            <a:ext cx="814070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482" y="3886835"/>
            <a:ext cx="6371892" cy="2848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2442215"/>
            <a:ext cx="5838095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515" y="2881630"/>
            <a:ext cx="582930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857" y="3081854"/>
            <a:ext cx="333333" cy="2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58828"/>
            <a:ext cx="10800000" cy="248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65543" y="4283917"/>
            <a:ext cx="7800000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7924" y="4713536"/>
            <a:ext cx="1457142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7924" y="5152702"/>
            <a:ext cx="8047619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9013" y="5502723"/>
            <a:ext cx="806577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1428115"/>
            <a:ext cx="821690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1963797"/>
            <a:ext cx="8076190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565" y="2348865"/>
            <a:ext cx="836930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2831620"/>
            <a:ext cx="1438095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0015" y="3420111"/>
            <a:ext cx="2005278" cy="207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24"/>
          <a:stretch/>
        </p:blipFill>
        <p:spPr>
          <a:xfrm>
            <a:off x="1055440" y="4247577"/>
            <a:ext cx="10800000" cy="170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1154" y="5497558"/>
            <a:ext cx="304761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9725" y="5497558"/>
            <a:ext cx="304762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04"/>
          <a:stretch/>
        </p:blipFill>
        <p:spPr>
          <a:xfrm>
            <a:off x="911424" y="1052736"/>
            <a:ext cx="10800000" cy="310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2376" y="2063865"/>
            <a:ext cx="8123809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2376" y="2493248"/>
            <a:ext cx="8123809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3328" y="2922631"/>
            <a:ext cx="814285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2989" y="3352061"/>
            <a:ext cx="931608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6550" y="4659757"/>
            <a:ext cx="7708961" cy="1601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2032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5400" y="1317242"/>
            <a:ext cx="590476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4923" y="1784792"/>
            <a:ext cx="619047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2542" y="2252342"/>
            <a:ext cx="590476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48" y="2653099"/>
            <a:ext cx="10800000" cy="377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474276" y="3177900"/>
            <a:ext cx="600000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3324" y="3177900"/>
            <a:ext cx="1971428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5705" y="3645450"/>
            <a:ext cx="857142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40943" y="4256128"/>
            <a:ext cx="419047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0467" y="4609176"/>
            <a:ext cx="457142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7609" y="5076726"/>
            <a:ext cx="476190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21895" y="5076726"/>
            <a:ext cx="457141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12371" y="5544276"/>
            <a:ext cx="466666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3324" y="5544276"/>
            <a:ext cx="333333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50467" y="6002284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31419" y="6002284"/>
            <a:ext cx="190476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1010129"/>
            <a:ext cx="200000" cy="2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1010129"/>
            <a:ext cx="190476" cy="2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1010129"/>
            <a:ext cx="333333" cy="2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38" y="1944298"/>
            <a:ext cx="314284" cy="2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619" y="2868935"/>
            <a:ext cx="342857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571" y="3374149"/>
            <a:ext cx="323809" cy="2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43946"/>
            <a:ext cx="285714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2020568"/>
            <a:ext cx="285715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4285" y="2487657"/>
            <a:ext cx="295238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809" y="2954747"/>
            <a:ext cx="295238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3421836"/>
            <a:ext cx="285714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428" y="1639354"/>
            <a:ext cx="238094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440" y="3060065"/>
            <a:ext cx="291465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829619"/>
            <a:ext cx="257142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029828"/>
            <a:ext cx="238095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5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1115301"/>
            <a:ext cx="247619" cy="21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129665" y="2317750"/>
            <a:ext cx="12204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1230" y="2974340"/>
            <a:ext cx="12204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58255" y="2291715"/>
            <a:ext cx="33070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59830" y="2960370"/>
            <a:ext cx="31934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10630" y="3602990"/>
            <a:ext cx="31934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76</cp:revision>
  <dcterms:created xsi:type="dcterms:W3CDTF">2015-09-16T06:44:00Z</dcterms:created>
  <dcterms:modified xsi:type="dcterms:W3CDTF">2023-07-02T15:43:29Z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