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3" d="100"/>
          <a:sy n="53" d="100"/>
        </p:scale>
        <p:origin x="1675" y="710"/>
      </p:cViewPr>
      <p:guideLst>
        <p:guide orient="horz" pos="22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825" y="2132856"/>
            <a:ext cx="5593715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85" y="3338830"/>
            <a:ext cx="744474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90" y="972185"/>
            <a:ext cx="64941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740" y="1812925"/>
            <a:ext cx="5904230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6740" y="2983230"/>
            <a:ext cx="10189780" cy="282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0224" y="3221311"/>
            <a:ext cx="3440022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0438" y="4077401"/>
            <a:ext cx="2259257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0438" y="4952103"/>
            <a:ext cx="2101202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8280" y="5771864"/>
            <a:ext cx="580707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3565" y="3612687"/>
            <a:ext cx="93149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19" y="3604435"/>
            <a:ext cx="931499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4277" y="4586441"/>
            <a:ext cx="296760" cy="23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5716" y="5263117"/>
            <a:ext cx="2266924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7268" y="6154349"/>
            <a:ext cx="939743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8877" y="1088974"/>
            <a:ext cx="680708" cy="3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812" y="1921441"/>
            <a:ext cx="521036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5141" y="3611602"/>
            <a:ext cx="1201745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9739" y="5293354"/>
            <a:ext cx="268922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2823" y="6134230"/>
            <a:ext cx="268922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3089463"/>
            <a:ext cx="1419047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966970"/>
            <a:ext cx="2076190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4825401"/>
            <a:ext cx="2380952" cy="4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048482"/>
            <a:ext cx="1600000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2924910"/>
            <a:ext cx="2771428" cy="36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3801338"/>
            <a:ext cx="2085714" cy="3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8571" y="4668240"/>
            <a:ext cx="2580952" cy="4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3706941"/>
            <a:ext cx="498095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4564588"/>
            <a:ext cx="418095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1"/>
          <a:stretch/>
        </p:blipFill>
        <p:spPr>
          <a:xfrm>
            <a:off x="720000" y="963110"/>
            <a:ext cx="10776600" cy="563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237" y="4176344"/>
            <a:ext cx="3101596" cy="4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4797152"/>
            <a:ext cx="63367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236" y="5733256"/>
            <a:ext cx="86462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297828"/>
            <a:ext cx="5628571" cy="4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4212909"/>
            <a:ext cx="3990476" cy="3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5042200"/>
            <a:ext cx="6038095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2023-07-03T04:46:41Z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