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28" r:id="rId10"/>
    <p:sldId id="348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1320" y="514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060" y="2909570"/>
            <a:ext cx="9327515" cy="103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68"/>
          <a:stretch/>
        </p:blipFill>
        <p:spPr>
          <a:xfrm>
            <a:off x="767407" y="1693313"/>
            <a:ext cx="6048673" cy="4904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91"/>
          <a:stretch/>
        </p:blipFill>
        <p:spPr>
          <a:xfrm>
            <a:off x="7017296" y="2348880"/>
            <a:ext cx="4261914" cy="330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984432" y="3284984"/>
            <a:ext cx="571500" cy="37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0595" y="4869160"/>
            <a:ext cx="45158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2345" y="458112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40" b="1048"/>
          <a:stretch/>
        </p:blipFill>
        <p:spPr>
          <a:xfrm>
            <a:off x="839416" y="836712"/>
            <a:ext cx="10800000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191" y="1772816"/>
            <a:ext cx="6076101" cy="474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82" y="607263"/>
            <a:ext cx="9942830" cy="346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103925"/>
            <a:ext cx="7416824" cy="262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35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31269"/>
            <a:ext cx="4657142" cy="44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1049"/>
            <a:ext cx="4657142" cy="4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01285"/>
            <a:ext cx="4885714" cy="45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31522"/>
            <a:ext cx="5647619" cy="44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031917"/>
            <a:ext cx="7416824" cy="262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0270"/>
            <a:ext cx="9480456" cy="5402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2531" y="3276662"/>
            <a:ext cx="2834386" cy="173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9897" y="3276662"/>
            <a:ext cx="3600400" cy="173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585" y="5949280"/>
            <a:ext cx="7240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9291" y="5949280"/>
            <a:ext cx="68285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5773" y="73072"/>
            <a:ext cx="3860467" cy="130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348880"/>
            <a:ext cx="10800000" cy="208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217" y="3645866"/>
            <a:ext cx="571428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5503" y="3598182"/>
            <a:ext cx="1390476" cy="4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764704"/>
            <a:ext cx="4658576" cy="157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60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1017770"/>
            <a:ext cx="1600000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762241"/>
            <a:ext cx="4352380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4648476"/>
            <a:ext cx="3885714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5534712"/>
            <a:ext cx="7409523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808" y="2688679"/>
            <a:ext cx="5412832" cy="258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039294"/>
            <a:ext cx="685714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2020320"/>
            <a:ext cx="5412832" cy="258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32656"/>
            <a:ext cx="7560840" cy="3808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3692" y="4149080"/>
            <a:ext cx="3348372" cy="26155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0156" y="4659433"/>
            <a:ext cx="2454236" cy="186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62"/>
          <a:stretch/>
        </p:blipFill>
        <p:spPr>
          <a:xfrm>
            <a:off x="720000" y="620688"/>
            <a:ext cx="10800000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859264"/>
            <a:ext cx="571428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1765853"/>
            <a:ext cx="561904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4285" y="2662899"/>
            <a:ext cx="580952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904" y="3493144"/>
            <a:ext cx="1076190" cy="49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3647" y="4157808"/>
            <a:ext cx="3307436" cy="25835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2064" y="4412727"/>
            <a:ext cx="2952328" cy="2242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71</cp:revision>
  <dcterms:created xsi:type="dcterms:W3CDTF">2015-09-16T06:44:00Z</dcterms:created>
  <dcterms:modified xsi:type="dcterms:W3CDTF">2023-07-03T09:16:43Z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