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4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9" d="100"/>
          <a:sy n="59" d="100"/>
        </p:scale>
        <p:origin x="1450" y="586"/>
      </p:cViewPr>
      <p:guideLst>
        <p:guide orient="horz" pos="211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2564904"/>
            <a:ext cx="7703820" cy="1369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39106"/>
            <a:ext cx="5838095" cy="43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26280"/>
            <a:ext cx="3723809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8571" y="3022993"/>
            <a:ext cx="1171428" cy="33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833851"/>
            <a:ext cx="4476190" cy="4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692407"/>
            <a:ext cx="7676190" cy="4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7624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3595" y="4073804"/>
            <a:ext cx="3747594" cy="3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7010" y="4729194"/>
            <a:ext cx="183705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7245" y="5473214"/>
            <a:ext cx="2094016" cy="3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6337" y="6145858"/>
            <a:ext cx="4597564" cy="363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54080" y="6381328"/>
            <a:ext cx="2028336" cy="31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564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37729" y="4303472"/>
            <a:ext cx="514510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1468" y="5088926"/>
            <a:ext cx="438599" cy="43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1468" y="5908164"/>
            <a:ext cx="438599" cy="43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2380" y="2182235"/>
            <a:ext cx="571428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0476" y="3992823"/>
            <a:ext cx="495238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259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2365" y="3481037"/>
            <a:ext cx="3012440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1788" y="4738348"/>
            <a:ext cx="2384299" cy="31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1788" y="5449157"/>
            <a:ext cx="2204660" cy="37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59127" y="6184476"/>
            <a:ext cx="5544313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255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790" y="1776444"/>
            <a:ext cx="548449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315" y="2695289"/>
            <a:ext cx="7815029" cy="77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692000"/>
            <a:ext cx="3675833" cy="2689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568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2877897"/>
            <a:ext cx="6009523" cy="43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940" y="3782538"/>
            <a:ext cx="323786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4940" y="4592163"/>
            <a:ext cx="257111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5449402"/>
            <a:ext cx="6466666" cy="4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096952"/>
            <a:ext cx="3312368" cy="2423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55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2911069"/>
            <a:ext cx="4904761" cy="43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9523" y="3798233"/>
            <a:ext cx="2552380" cy="39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9523" y="4656779"/>
            <a:ext cx="2580952" cy="42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2313" y="3423204"/>
            <a:ext cx="3244247" cy="3374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22668"/>
            <a:ext cx="10800000" cy="451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413390"/>
            <a:ext cx="4400000" cy="41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2281178"/>
            <a:ext cx="2314285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3139429"/>
            <a:ext cx="2761904" cy="43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988278"/>
            <a:ext cx="10288270" cy="146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2150" y="798217"/>
            <a:ext cx="2944329" cy="306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0648"/>
            <a:ext cx="10800000" cy="510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304" y="4506270"/>
            <a:ext cx="2232248" cy="2163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2023-07-03T05:57:15Z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