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6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4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806" y="552"/>
      </p:cViewPr>
      <p:guideLst>
        <p:guide orient="horz" pos="229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5" y="2921000"/>
            <a:ext cx="10748645" cy="10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6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720090" y="974439"/>
            <a:ext cx="772160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6435" y="2196179"/>
            <a:ext cx="772160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13080" y="3377914"/>
            <a:ext cx="772160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3080" y="4621244"/>
            <a:ext cx="840676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720090" y="1181735"/>
            <a:ext cx="772160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9270" y="2483485"/>
            <a:ext cx="772160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9570" y="3881120"/>
            <a:ext cx="772160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9570" y="4702175"/>
            <a:ext cx="772160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71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63085" y="5329522"/>
            <a:ext cx="66802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3500" y="5257767"/>
            <a:ext cx="825500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6"/>
          <a:stretch/>
        </p:blipFill>
        <p:spPr>
          <a:xfrm>
            <a:off x="720000" y="908719"/>
            <a:ext cx="11352664" cy="2952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0387" y="1307308"/>
            <a:ext cx="769229" cy="53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4272" y="1306192"/>
            <a:ext cx="792088" cy="6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5"/>
          <a:stretch/>
        </p:blipFill>
        <p:spPr>
          <a:xfrm>
            <a:off x="695400" y="692696"/>
            <a:ext cx="11233248" cy="438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52995" y="2547000"/>
            <a:ext cx="564634" cy="42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1009" y="2556908"/>
            <a:ext cx="584446" cy="41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3089" y="4102432"/>
            <a:ext cx="584446" cy="41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237" y="4241360"/>
            <a:ext cx="495045" cy="27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1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06245" y="2647950"/>
            <a:ext cx="93535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1720" y="2724785"/>
            <a:ext cx="69469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91310" y="2927446"/>
            <a:ext cx="567626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0850" y="3791681"/>
            <a:ext cx="567626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7210" y="4878166"/>
            <a:ext cx="567626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1310" y="5742401"/>
            <a:ext cx="567626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924"/>
            <a:ext cx="9192424" cy="597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178560" y="2995295"/>
            <a:ext cx="567626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5870" y="3620135"/>
            <a:ext cx="567626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5870" y="4790440"/>
            <a:ext cx="567626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5870" y="5534660"/>
            <a:ext cx="567626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0645" y="6179820"/>
            <a:ext cx="6289675" cy="55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20090" y="1181735"/>
            <a:ext cx="77216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63445"/>
            <a:ext cx="772160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610" y="3375025"/>
            <a:ext cx="772160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390" y="4221088"/>
            <a:ext cx="83572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0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2023-07-03T03:26:18Z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