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56" d="100"/>
          <a:sy n="56" d="100"/>
        </p:scale>
        <p:origin x="1546" y="6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2981325"/>
            <a:ext cx="10501630" cy="895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563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3809" y="1134250"/>
            <a:ext cx="3438095" cy="45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974135"/>
            <a:ext cx="3066666" cy="439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804477"/>
            <a:ext cx="1685714" cy="439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653790"/>
            <a:ext cx="9695180" cy="1431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908720"/>
            <a:ext cx="10800000" cy="559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10800000" cy="542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00952" y="1995391"/>
            <a:ext cx="5800000" cy="533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48571" y="2900950"/>
            <a:ext cx="5552380" cy="524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92275" y="4663025"/>
            <a:ext cx="361251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10476" y="5608096"/>
            <a:ext cx="3180952" cy="505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9537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32585" y="1837687"/>
            <a:ext cx="4169339" cy="482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06252" y="2671833"/>
            <a:ext cx="4932986" cy="482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36065" y="4337017"/>
            <a:ext cx="3866515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49499" y="5165492"/>
            <a:ext cx="2931703" cy="465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47054" y="5999638"/>
            <a:ext cx="737314" cy="465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14930" y="2893695"/>
            <a:ext cx="2192655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88816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7826" y="4096793"/>
            <a:ext cx="4573962" cy="376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95380" y="4778589"/>
            <a:ext cx="2451455" cy="360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95380" y="5468222"/>
            <a:ext cx="1691739" cy="360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95425" y="6148037"/>
            <a:ext cx="6514465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10800000" cy="518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023107"/>
            <a:ext cx="5057142" cy="457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861953"/>
            <a:ext cx="3761904" cy="438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757992"/>
            <a:ext cx="1942857" cy="352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530111"/>
            <a:ext cx="5142857" cy="457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4289010"/>
            <a:ext cx="933132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88816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32162" y="4082597"/>
            <a:ext cx="4158859" cy="376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4052" y="4764393"/>
            <a:ext cx="2083345" cy="36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4310" y="5437725"/>
            <a:ext cx="1733550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40815" y="6143845"/>
            <a:ext cx="4155440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66</cp:revision>
  <dcterms:created xsi:type="dcterms:W3CDTF">2015-09-16T06:44:00Z</dcterms:created>
  <dcterms:modified xsi:type="dcterms:W3CDTF">2023-07-03T07:37:12Z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0803F182AC044BA3913AF2E555CD301E</vt:lpwstr>
  </property>
</Properties>
</file>