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>
          <p15:clr>
            <a:srgbClr val="A4A3A4"/>
          </p15:clr>
        </p15:guide>
        <p15:guide id="2" pos="39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249"/>
        <p:guide pos="3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890" y="2294890"/>
            <a:ext cx="9476740" cy="22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720090" y="1711325"/>
            <a:ext cx="16916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392" y="2331720"/>
            <a:ext cx="1825168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2964815"/>
            <a:ext cx="1691640" cy="71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98315" y="1772285"/>
            <a:ext cx="20796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98315" y="2446656"/>
            <a:ext cx="2079625" cy="66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49725" y="3115945"/>
            <a:ext cx="2079625" cy="83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98055" y="1711325"/>
            <a:ext cx="21710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75525" y="2446655"/>
            <a:ext cx="217106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482205" y="3115945"/>
            <a:ext cx="2171065" cy="56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1" grpId="0" bldLvl="0" animBg="1"/>
      <p:bldP spid="22" grpId="0" bldLvl="0" animBg="1"/>
      <p:bldP spid="25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509395" y="2346325"/>
            <a:ext cx="17614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79245" y="3034665"/>
            <a:ext cx="17614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20520" y="3694430"/>
            <a:ext cx="17614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06545" y="2279650"/>
            <a:ext cx="21482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16145" y="2968625"/>
            <a:ext cx="21482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807585" y="3628390"/>
            <a:ext cx="21482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89495" y="2280285"/>
            <a:ext cx="21482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546975" y="2987040"/>
            <a:ext cx="21482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962740"/>
            <a:ext cx="190476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2277109"/>
            <a:ext cx="190476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448851"/>
            <a:ext cx="1371428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714" y="3515535"/>
            <a:ext cx="1380952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144274"/>
            <a:ext cx="980952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6190" y="4210959"/>
            <a:ext cx="971428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4820645"/>
            <a:ext cx="96190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6190" y="4868277"/>
            <a:ext cx="96190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2783205"/>
            <a:ext cx="86099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3040" y="3375025"/>
            <a:ext cx="91059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831215" y="2971165"/>
            <a:ext cx="441198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07125" y="2625725"/>
            <a:ext cx="48126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78245" y="3254375"/>
            <a:ext cx="48126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23025" y="3957320"/>
            <a:ext cx="481266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23025" y="4369435"/>
            <a:ext cx="481266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937740"/>
            <a:ext cx="10800000" cy="1410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85790" y="5605024"/>
            <a:ext cx="1800000" cy="5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726528"/>
            <a:ext cx="8238095" cy="44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404648"/>
            <a:ext cx="971428" cy="44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054350"/>
            <a:ext cx="853059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429000"/>
            <a:ext cx="885190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18490" y="2188845"/>
            <a:ext cx="85305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2851150"/>
            <a:ext cx="88868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5990" y="3527425"/>
            <a:ext cx="88868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8490" y="4213225"/>
            <a:ext cx="90487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9770" y="4924425"/>
            <a:ext cx="90487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010197"/>
            <a:ext cx="8219047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2621280"/>
            <a:ext cx="10217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990" y="3343910"/>
            <a:ext cx="873633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995" y="3753485"/>
            <a:ext cx="85344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515" y="1563370"/>
            <a:ext cx="4114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405" y="1572895"/>
            <a:ext cx="3714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2840" y="1563370"/>
            <a:ext cx="3676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3450" y="2317115"/>
            <a:ext cx="34988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1428" y="2469581"/>
            <a:ext cx="314285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58095" y="3223141"/>
            <a:ext cx="342857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62857" y="3223141"/>
            <a:ext cx="190476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2080" y="3824605"/>
            <a:ext cx="4622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93885" y="3833495"/>
            <a:ext cx="4089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44230" y="4577715"/>
            <a:ext cx="3778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animBg="1"/>
      <p:bldP spid="13" grpId="0" animBg="1"/>
      <p:bldP spid="14" grpId="0" animBg="1"/>
      <p:bldP spid="15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2648372"/>
            <a:ext cx="200000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857" y="2648372"/>
            <a:ext cx="200000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95" y="3715385"/>
            <a:ext cx="3467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6600" y="3654425"/>
            <a:ext cx="3479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26590" y="1856105"/>
            <a:ext cx="2698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58945" y="1856105"/>
            <a:ext cx="2698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3820" y="1856105"/>
            <a:ext cx="2698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9815" y="1889125"/>
            <a:ext cx="269875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19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582677"/>
            <a:ext cx="33333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937619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2937619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58768"/>
            <a:ext cx="285714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269230"/>
            <a:ext cx="304761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857" y="2879691"/>
            <a:ext cx="28571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3633229"/>
            <a:ext cx="28571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4386767"/>
            <a:ext cx="28571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1612312"/>
            <a:ext cx="257142" cy="2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48"/>
          <a:stretch/>
        </p:blipFill>
        <p:spPr>
          <a:xfrm>
            <a:off x="1127448" y="2701799"/>
            <a:ext cx="10800000" cy="346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4114" y="3445621"/>
            <a:ext cx="257142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3"/>
          <a:stretch/>
        </p:blipFill>
        <p:spPr>
          <a:xfrm>
            <a:off x="767408" y="908720"/>
            <a:ext cx="10800000" cy="105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76931" y="1090711"/>
            <a:ext cx="257142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68040"/>
            <a:ext cx="10800000" cy="437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38836" y="2798180"/>
            <a:ext cx="257141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9312" y="4639755"/>
            <a:ext cx="257142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2220" y="1934845"/>
            <a:ext cx="3460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666" y="2078197"/>
            <a:ext cx="333333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619" y="2078197"/>
            <a:ext cx="190476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1880" y="1841500"/>
            <a:ext cx="4089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2360" y="2650490"/>
            <a:ext cx="3689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7605" y="2650490"/>
            <a:ext cx="3771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62857" y="2793411"/>
            <a:ext cx="314284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67619" y="2793411"/>
            <a:ext cx="200000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993140" y="2111375"/>
            <a:ext cx="1653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62990" y="2787015"/>
            <a:ext cx="1653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93140" y="3462655"/>
            <a:ext cx="1653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33900" y="2161540"/>
            <a:ext cx="1653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53280" y="2823210"/>
            <a:ext cx="1653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99940" y="3379471"/>
            <a:ext cx="165354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03515" y="2114550"/>
            <a:ext cx="2313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843520" y="2740660"/>
            <a:ext cx="22193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770495" y="3379470"/>
            <a:ext cx="22193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79</cp:revision>
  <dcterms:created xsi:type="dcterms:W3CDTF">2015-09-16T06:44:00Z</dcterms:created>
  <dcterms:modified xsi:type="dcterms:W3CDTF">2023-07-02T15:12:15Z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