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3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3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45" y="2944495"/>
            <a:ext cx="6875780" cy="96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58244"/>
            <a:ext cx="8424936" cy="374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870844"/>
            <a:ext cx="8424936" cy="294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69808" y="6237312"/>
            <a:ext cx="698200" cy="44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7"/>
            <a:ext cx="7920881" cy="470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00"/>
          <a:stretch/>
        </p:blipFill>
        <p:spPr>
          <a:xfrm>
            <a:off x="1775520" y="5320798"/>
            <a:ext cx="7920880" cy="142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50"/>
          <a:stretch/>
        </p:blipFill>
        <p:spPr>
          <a:xfrm>
            <a:off x="767408" y="980728"/>
            <a:ext cx="10800000" cy="292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4308" y="1235482"/>
            <a:ext cx="328231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312" y="2550579"/>
            <a:ext cx="3800000" cy="4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458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240017" y="1036320"/>
            <a:ext cx="4536503" cy="368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831" y="972185"/>
            <a:ext cx="5695186" cy="260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8992235" cy="554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3" b="48220"/>
          <a:stretch/>
        </p:blipFill>
        <p:spPr>
          <a:xfrm>
            <a:off x="9412652" y="693737"/>
            <a:ext cx="2603354" cy="191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4" r="11861" b="49882"/>
          <a:stretch/>
        </p:blipFill>
        <p:spPr>
          <a:xfrm>
            <a:off x="9343048" y="2795930"/>
            <a:ext cx="2554233" cy="185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4" t="49125" r="26175"/>
          <a:stretch/>
        </p:blipFill>
        <p:spPr>
          <a:xfrm>
            <a:off x="9048329" y="4836628"/>
            <a:ext cx="3143672" cy="188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264432" cy="235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3" b="48220"/>
          <a:stretch/>
        </p:blipFill>
        <p:spPr>
          <a:xfrm>
            <a:off x="9412652" y="693737"/>
            <a:ext cx="2603354" cy="191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4" r="11861" b="49882"/>
          <a:stretch/>
        </p:blipFill>
        <p:spPr>
          <a:xfrm>
            <a:off x="9343048" y="2795930"/>
            <a:ext cx="2554233" cy="185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4" t="49125" r="26175"/>
          <a:stretch/>
        </p:blipFill>
        <p:spPr>
          <a:xfrm>
            <a:off x="9048329" y="4836628"/>
            <a:ext cx="3143672" cy="188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1072"/>
            <a:ext cx="9264432" cy="2064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0000" y="3381072"/>
            <a:ext cx="4367888" cy="7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7888" y="3381072"/>
            <a:ext cx="4104456" cy="7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00" y="4225222"/>
            <a:ext cx="422387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539" y="836712"/>
            <a:ext cx="8321314" cy="59046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95118" y="5013176"/>
            <a:ext cx="3648753" cy="5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396" y="5804859"/>
            <a:ext cx="5082692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176" y="6381328"/>
            <a:ext cx="4427555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1778" y="6237941"/>
            <a:ext cx="1731359" cy="53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