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1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23" autoAdjust="0"/>
    <p:restoredTop sz="94660"/>
  </p:normalViewPr>
  <p:slideViewPr>
    <p:cSldViewPr showGuides="1">
      <p:cViewPr>
        <p:scale>
          <a:sx n="70" d="100"/>
          <a:sy n="70" d="100"/>
        </p:scale>
        <p:origin x="840" y="336"/>
      </p:cViewPr>
      <p:guideLst>
        <p:guide orient="horz" pos="211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770" y="1973580"/>
            <a:ext cx="9301480" cy="237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603434"/>
            <a:ext cx="431428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920" y="2436495"/>
            <a:ext cx="4168775" cy="21837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060" y="2453640"/>
            <a:ext cx="3757930" cy="220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2458720"/>
            <a:ext cx="92087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3040" y="3144520"/>
            <a:ext cx="89522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3717925"/>
            <a:ext cx="895159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2380" y="2486509"/>
            <a:ext cx="8923809" cy="4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72325"/>
            <a:ext cx="8933333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858140"/>
            <a:ext cx="8942857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4505960"/>
            <a:ext cx="9486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645" y="1943735"/>
            <a:ext cx="94386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991437"/>
            <a:ext cx="8961904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940" y="2448560"/>
            <a:ext cx="8952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134995"/>
            <a:ext cx="89535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809" y="3792126"/>
            <a:ext cx="8952380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940" y="4144645"/>
            <a:ext cx="912368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1858645"/>
            <a:ext cx="90671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2402205"/>
            <a:ext cx="895159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088640"/>
            <a:ext cx="90570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3736975"/>
            <a:ext cx="89515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034415" y="2774950"/>
            <a:ext cx="99999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4415" y="3324225"/>
            <a:ext cx="99999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4415" y="4009390"/>
            <a:ext cx="100615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3940" y="4630421"/>
            <a:ext cx="10061575" cy="6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9165" y="5259039"/>
            <a:ext cx="10811510" cy="96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883285" y="2203450"/>
            <a:ext cx="100615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285" y="2924175"/>
            <a:ext cx="100615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285" y="3578861"/>
            <a:ext cx="10061575" cy="35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3285" y="3933057"/>
            <a:ext cx="1006157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285" y="4437112"/>
            <a:ext cx="10061575" cy="62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1792598"/>
            <a:ext cx="323809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142" y="1792598"/>
            <a:ext cx="342857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1792598"/>
            <a:ext cx="600000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000" y="1945267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4761" y="2565487"/>
            <a:ext cx="466666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333" y="2565487"/>
            <a:ext cx="447619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9530" y="2398395"/>
            <a:ext cx="3746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62857" y="3338376"/>
            <a:ext cx="466666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14490" y="3081655"/>
            <a:ext cx="4298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91790" y="4425315"/>
            <a:ext cx="3403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85155" y="4425315"/>
            <a:ext cx="4343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1315247"/>
            <a:ext cx="476191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0952" y="1935001"/>
            <a:ext cx="590476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2402199"/>
            <a:ext cx="447619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619" y="2402199"/>
            <a:ext cx="590476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6980" y="2780665"/>
            <a:ext cx="60960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3336597"/>
            <a:ext cx="476190" cy="2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4285" y="3794261"/>
            <a:ext cx="476190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2857" y="4261459"/>
            <a:ext cx="466666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0000" y="4261459"/>
            <a:ext cx="609523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105347"/>
            <a:ext cx="33333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1572062"/>
            <a:ext cx="304761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2934109"/>
            <a:ext cx="466666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35472"/>
            <a:ext cx="285714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003441"/>
            <a:ext cx="285715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857" y="2471410"/>
            <a:ext cx="285714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2939379"/>
            <a:ext cx="285714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809" y="3550604"/>
            <a:ext cx="285715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1633017"/>
            <a:ext cx="266666" cy="20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2465685"/>
            <a:ext cx="10800000" cy="313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23886" y="2637288"/>
            <a:ext cx="257142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1077042"/>
            <a:ext cx="247619" cy="2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757724"/>
            <a:ext cx="257142" cy="2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3684009"/>
            <a:ext cx="247619" cy="2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472565" y="2778760"/>
            <a:ext cx="9950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72565" y="3394075"/>
            <a:ext cx="9950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86860" y="2778760"/>
            <a:ext cx="26866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287520" y="3489325"/>
            <a:ext cx="26866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386955" y="2802255"/>
            <a:ext cx="32277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68845" y="3434715"/>
            <a:ext cx="26866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87145" y="4619625"/>
            <a:ext cx="27997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74775" y="5358765"/>
            <a:ext cx="27997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443730" y="4683125"/>
            <a:ext cx="12693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399280" y="5271135"/>
            <a:ext cx="126936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268845" y="4619625"/>
            <a:ext cx="32277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247890" y="5271135"/>
            <a:ext cx="32277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5" grpId="0" bldLvl="0" animBg="1"/>
      <p:bldP spid="27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8" grpId="0" bldLvl="0" animBg="1"/>
      <p:bldP spid="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1031875" y="2322195"/>
            <a:ext cx="11455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5520" y="2897505"/>
            <a:ext cx="9950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88715" y="2251075"/>
            <a:ext cx="13125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88715" y="2987040"/>
            <a:ext cx="13125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365875" y="2286635"/>
            <a:ext cx="131254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65240" y="2959100"/>
            <a:ext cx="131254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85520" y="4432935"/>
            <a:ext cx="1366064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56945" y="5095240"/>
            <a:ext cx="11455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796030" y="4452620"/>
            <a:ext cx="18503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796030" y="5075555"/>
            <a:ext cx="1850390" cy="58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402070" y="4432300"/>
            <a:ext cx="18503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402070" y="5075555"/>
            <a:ext cx="18503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8" grpId="0" bldLvl="0" animBg="1"/>
      <p:bldP spid="39" grpId="0" bldLvl="0" animBg="1"/>
      <p:bldP spid="41" grpId="0" bldLvl="0" animBg="1"/>
      <p:bldP spid="42" grpId="0" bldLvl="0" animBg="1"/>
      <p:bldP spid="44" grpId="0" bldLvl="0" animBg="1"/>
      <p:bldP spid="4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</Words>
  <Application>Microsoft Office PowerPoint</Application>
  <PresentationFormat>宽屏</PresentationFormat>
  <Paragraphs>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80</cp:revision>
  <dcterms:created xsi:type="dcterms:W3CDTF">2015-09-16T06:44:00Z</dcterms:created>
  <dcterms:modified xsi:type="dcterms:W3CDTF">2023-07-02T15:18:39Z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