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5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1099" y="389"/>
      </p:cViewPr>
      <p:guideLst>
        <p:guide orient="horz" pos="207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575" y="2896870"/>
            <a:ext cx="8329295" cy="77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03605" y="1149350"/>
            <a:ext cx="434721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4360" y="2494280"/>
            <a:ext cx="434721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9100" y="3502660"/>
            <a:ext cx="434721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4360" y="4511040"/>
            <a:ext cx="434721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06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681904" y="4825835"/>
            <a:ext cx="7000000" cy="44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6730" y="1350645"/>
            <a:ext cx="700024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5920" y="2625090"/>
            <a:ext cx="700024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9580" y="3545205"/>
            <a:ext cx="700024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479376" y="980728"/>
            <a:ext cx="10873208" cy="381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485" y="2882171"/>
            <a:ext cx="8235915" cy="3869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34238" y="3776849"/>
            <a:ext cx="1982720" cy="63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8702" y="3707459"/>
            <a:ext cx="2625556" cy="70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7657" y="4795065"/>
            <a:ext cx="1238689" cy="6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08706" y="4720492"/>
            <a:ext cx="1434807" cy="72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97172" y="5820688"/>
            <a:ext cx="703603" cy="67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30332" y="6009910"/>
            <a:ext cx="370398" cy="25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85"/>
          <a:stretch/>
        </p:blipFill>
        <p:spPr>
          <a:xfrm>
            <a:off x="911424" y="664918"/>
            <a:ext cx="8242694" cy="225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762143" y="2062362"/>
            <a:ext cx="533657" cy="574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64153" y="1854106"/>
            <a:ext cx="713764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5" grpId="0" animBg="1"/>
      <p:bldP spid="21" grpId="0" animBg="1"/>
      <p:bldP spid="22" grpId="0" animBg="1"/>
      <p:bldP spid="11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63080" y="3509010"/>
            <a:ext cx="3549650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45285" y="5052695"/>
            <a:ext cx="244094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26540" y="3707765"/>
            <a:ext cx="364744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63080" y="4880610"/>
            <a:ext cx="114808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542290" y="2625725"/>
            <a:ext cx="326199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0370" y="3891280"/>
            <a:ext cx="326199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1345" y="5059045"/>
            <a:ext cx="3261995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51475" y="2625725"/>
            <a:ext cx="351917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82895" y="3811270"/>
            <a:ext cx="351917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80965" y="5059045"/>
            <a:ext cx="351917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919"/>
            <a:ext cx="8688368" cy="6069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563128" y="2911872"/>
            <a:ext cx="3437033" cy="9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90868" y="4001793"/>
            <a:ext cx="3437033" cy="9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09241" y="4926452"/>
            <a:ext cx="3437033" cy="79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90868" y="5725328"/>
            <a:ext cx="4589179" cy="9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94715" y="1033780"/>
            <a:ext cx="434721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378710"/>
            <a:ext cx="579691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0090" y="3422650"/>
            <a:ext cx="579691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4137025"/>
            <a:ext cx="579691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0090" y="5145405"/>
            <a:ext cx="579691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2353113"/>
            <a:ext cx="4539817" cy="2792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74</cp:revision>
  <dcterms:created xsi:type="dcterms:W3CDTF">2015-09-16T06:44:00Z</dcterms:created>
  <dcterms:modified xsi:type="dcterms:W3CDTF">2023-07-03T02:31:01Z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