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5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F8FF98-330A-55C1-1FD0-4C45AA1BD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3019476"/>
            <a:ext cx="11247619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5B0F8-9F81-59F7-44E7-F0F363EE1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6306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52DD8-EEB8-AC2D-1E7F-9A2A421BB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8725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F1F12-2433-65A5-8DC9-C67B418F4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07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53022D-AA4D-1691-E6D8-1D3716067451}"/>
              </a:ext>
            </a:extLst>
          </p:cNvPr>
          <p:cNvSpPr/>
          <p:nvPr/>
        </p:nvSpPr>
        <p:spPr bwMode="white">
          <a:xfrm>
            <a:off x="1254114" y="1069882"/>
            <a:ext cx="240727" cy="31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7BD34-0230-80AD-4BF7-AA2ED2C45BAE}"/>
              </a:ext>
            </a:extLst>
          </p:cNvPr>
          <p:cNvSpPr/>
          <p:nvPr/>
        </p:nvSpPr>
        <p:spPr bwMode="white">
          <a:xfrm>
            <a:off x="1216501" y="2372470"/>
            <a:ext cx="300909" cy="31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A7F6B-1FC7-A65E-9857-FE41E7AFB7C3}"/>
              </a:ext>
            </a:extLst>
          </p:cNvPr>
          <p:cNvSpPr/>
          <p:nvPr/>
        </p:nvSpPr>
        <p:spPr bwMode="white">
          <a:xfrm>
            <a:off x="1216501" y="3682588"/>
            <a:ext cx="300909" cy="30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B9C4A3-246E-1B9F-F838-3122EE053428}"/>
              </a:ext>
            </a:extLst>
          </p:cNvPr>
          <p:cNvSpPr/>
          <p:nvPr/>
        </p:nvSpPr>
        <p:spPr bwMode="white">
          <a:xfrm>
            <a:off x="1254114" y="4985176"/>
            <a:ext cx="240727" cy="31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713012-DD8B-BA43-A6AA-8806DF03CBFF}"/>
              </a:ext>
            </a:extLst>
          </p:cNvPr>
          <p:cNvSpPr/>
          <p:nvPr/>
        </p:nvSpPr>
        <p:spPr bwMode="white">
          <a:xfrm>
            <a:off x="1216501" y="6287764"/>
            <a:ext cx="300909" cy="31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9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BDD49-7A9A-3E20-D712-4D9AF544F1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DB424-E1FA-13AB-328C-C56BE3E5D77C}"/>
              </a:ext>
            </a:extLst>
          </p:cNvPr>
          <p:cNvSpPr/>
          <p:nvPr/>
        </p:nvSpPr>
        <p:spPr bwMode="white">
          <a:xfrm>
            <a:off x="2329523" y="2210931"/>
            <a:ext cx="371428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CD591-3B5D-BB60-75E4-693098E540EB}"/>
              </a:ext>
            </a:extLst>
          </p:cNvPr>
          <p:cNvSpPr/>
          <p:nvPr/>
        </p:nvSpPr>
        <p:spPr bwMode="white">
          <a:xfrm>
            <a:off x="2348571" y="3049592"/>
            <a:ext cx="323809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04D60-DF58-0A37-F472-5548CC95DCA4}"/>
              </a:ext>
            </a:extLst>
          </p:cNvPr>
          <p:cNvSpPr/>
          <p:nvPr/>
        </p:nvSpPr>
        <p:spPr bwMode="white">
          <a:xfrm>
            <a:off x="2348571" y="3888253"/>
            <a:ext cx="342857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18546A-89E6-DDE1-1F00-AFC0AC325C5F}"/>
              </a:ext>
            </a:extLst>
          </p:cNvPr>
          <p:cNvSpPr/>
          <p:nvPr/>
        </p:nvSpPr>
        <p:spPr bwMode="white">
          <a:xfrm>
            <a:off x="2291428" y="4736444"/>
            <a:ext cx="438095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993236-852E-94CC-B944-D88D2AA5741D}"/>
              </a:ext>
            </a:extLst>
          </p:cNvPr>
          <p:cNvSpPr/>
          <p:nvPr/>
        </p:nvSpPr>
        <p:spPr bwMode="white">
          <a:xfrm>
            <a:off x="2329523" y="5565575"/>
            <a:ext cx="380952" cy="40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9BDB0-63F9-0351-0D8B-63E12E523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D77D58-950F-4D45-C954-3D384E7F0FFB}"/>
              </a:ext>
            </a:extLst>
          </p:cNvPr>
          <p:cNvSpPr/>
          <p:nvPr/>
        </p:nvSpPr>
        <p:spPr bwMode="white">
          <a:xfrm>
            <a:off x="2291428" y="2220934"/>
            <a:ext cx="438095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B91961-5A1B-0B97-D4B5-3477E4C0A84E}"/>
              </a:ext>
            </a:extLst>
          </p:cNvPr>
          <p:cNvSpPr/>
          <p:nvPr/>
        </p:nvSpPr>
        <p:spPr bwMode="white">
          <a:xfrm>
            <a:off x="2348571" y="4728336"/>
            <a:ext cx="342857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2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30FBB-CFDA-F1CF-2CF0-59EA8B31E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B3896-0813-7F3E-4303-15FAE07A7089}"/>
              </a:ext>
            </a:extLst>
          </p:cNvPr>
          <p:cNvSpPr/>
          <p:nvPr/>
        </p:nvSpPr>
        <p:spPr bwMode="white">
          <a:xfrm>
            <a:off x="1377142" y="1124496"/>
            <a:ext cx="342857" cy="39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DA68C-49A0-80CA-723F-ADA406CDB2F6}"/>
              </a:ext>
            </a:extLst>
          </p:cNvPr>
          <p:cNvSpPr/>
          <p:nvPr/>
        </p:nvSpPr>
        <p:spPr bwMode="white">
          <a:xfrm>
            <a:off x="1377142" y="5308623"/>
            <a:ext cx="342857" cy="4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35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4972E-DA1E-97B7-34F0-76107DF0B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7F2C5-A4EF-BC98-158B-0BA3FB79DB68}"/>
              </a:ext>
            </a:extLst>
          </p:cNvPr>
          <p:cNvSpPr/>
          <p:nvPr/>
        </p:nvSpPr>
        <p:spPr bwMode="white">
          <a:xfrm>
            <a:off x="9472380" y="3487697"/>
            <a:ext cx="704761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5CB2F-E90F-7F11-DF19-72C82814914C}"/>
              </a:ext>
            </a:extLst>
          </p:cNvPr>
          <p:cNvSpPr/>
          <p:nvPr/>
        </p:nvSpPr>
        <p:spPr bwMode="white">
          <a:xfrm>
            <a:off x="2853333" y="4383438"/>
            <a:ext cx="1542857" cy="6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B149D-831B-B09E-0F54-25485B1E87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B78FE2-2EAF-107A-AD56-4DF02883AFAA}"/>
              </a:ext>
            </a:extLst>
          </p:cNvPr>
          <p:cNvSpPr/>
          <p:nvPr/>
        </p:nvSpPr>
        <p:spPr bwMode="white">
          <a:xfrm>
            <a:off x="9072380" y="2067552"/>
            <a:ext cx="552381" cy="6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12256-FB50-6E14-5D34-5988D619361B}"/>
              </a:ext>
            </a:extLst>
          </p:cNvPr>
          <p:cNvSpPr/>
          <p:nvPr/>
        </p:nvSpPr>
        <p:spPr bwMode="white">
          <a:xfrm>
            <a:off x="4596190" y="3429847"/>
            <a:ext cx="133333" cy="8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DAD444-90A2-0F1C-21C7-574C4141404B}"/>
              </a:ext>
            </a:extLst>
          </p:cNvPr>
          <p:cNvSpPr/>
          <p:nvPr/>
        </p:nvSpPr>
        <p:spPr bwMode="white">
          <a:xfrm>
            <a:off x="3129523" y="3544165"/>
            <a:ext cx="2028571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6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53F73-DCDE-D638-903E-C60F53E7A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D89D11-440A-9097-DA3D-6378E169CB34}"/>
              </a:ext>
            </a:extLst>
          </p:cNvPr>
          <p:cNvSpPr/>
          <p:nvPr/>
        </p:nvSpPr>
        <p:spPr bwMode="white">
          <a:xfrm>
            <a:off x="1967619" y="3116396"/>
            <a:ext cx="1447619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66D835-0099-CB90-EEA7-ACFBA1BCF94F}"/>
              </a:ext>
            </a:extLst>
          </p:cNvPr>
          <p:cNvSpPr/>
          <p:nvPr/>
        </p:nvSpPr>
        <p:spPr bwMode="white">
          <a:xfrm>
            <a:off x="7148571" y="4860506"/>
            <a:ext cx="1723808" cy="60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3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C266A-59E6-957D-BD7F-F7617181A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64F5BF-9BBB-E8AA-2912-A771D0056F86}"/>
              </a:ext>
            </a:extLst>
          </p:cNvPr>
          <p:cNvSpPr/>
          <p:nvPr/>
        </p:nvSpPr>
        <p:spPr bwMode="white">
          <a:xfrm>
            <a:off x="6640807" y="2210130"/>
            <a:ext cx="367807" cy="36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E07B8F-B22A-6CD6-EF80-473223505F6A}"/>
              </a:ext>
            </a:extLst>
          </p:cNvPr>
          <p:cNvSpPr/>
          <p:nvPr/>
        </p:nvSpPr>
        <p:spPr bwMode="white">
          <a:xfrm>
            <a:off x="6622865" y="2981719"/>
            <a:ext cx="358836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ADF89-97EB-5739-94B8-1418CC8291DE}"/>
              </a:ext>
            </a:extLst>
          </p:cNvPr>
          <p:cNvSpPr/>
          <p:nvPr/>
        </p:nvSpPr>
        <p:spPr bwMode="white">
          <a:xfrm>
            <a:off x="4245571" y="6094990"/>
            <a:ext cx="331924" cy="37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1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FD62F-DFFB-0C82-6AFA-08077B445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390D2-BE00-C60E-CDE0-C16AB3631CC2}"/>
              </a:ext>
            </a:extLst>
          </p:cNvPr>
          <p:cNvSpPr/>
          <p:nvPr/>
        </p:nvSpPr>
        <p:spPr bwMode="white">
          <a:xfrm>
            <a:off x="3491428" y="1954587"/>
            <a:ext cx="438095" cy="400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1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