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8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50" r:id="rId12"/>
    <p:sldId id="348" r:id="rId13"/>
    <p:sldId id="347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31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77" autoAdjust="0"/>
    <p:restoredTop sz="94660"/>
  </p:normalViewPr>
  <p:slideViewPr>
    <p:cSldViewPr showGuides="1">
      <p:cViewPr>
        <p:scale>
          <a:sx n="60" d="100"/>
          <a:sy n="60" d="100"/>
        </p:scale>
        <p:origin x="408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B03A1F2-50E2-66A4-7FD7-863E70AB06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476" y="1579063"/>
            <a:ext cx="7219048" cy="156190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BEFDB34-21C2-EF37-36E7-79EC2163DC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3143" y="3748374"/>
            <a:ext cx="9885714" cy="9047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6E3C2B-F901-0ADC-C072-DF42BD4FB4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24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A62EBA-E004-F106-0872-B912E315AA72}"/>
              </a:ext>
            </a:extLst>
          </p:cNvPr>
          <p:cNvSpPr/>
          <p:nvPr/>
        </p:nvSpPr>
        <p:spPr bwMode="white">
          <a:xfrm>
            <a:off x="4662725" y="2222788"/>
            <a:ext cx="111511" cy="71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992EC3-710E-7016-1566-23C6736192EE}"/>
              </a:ext>
            </a:extLst>
          </p:cNvPr>
          <p:cNvSpPr/>
          <p:nvPr/>
        </p:nvSpPr>
        <p:spPr bwMode="white">
          <a:xfrm>
            <a:off x="3635227" y="2071419"/>
            <a:ext cx="1616915" cy="75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CF6A83-F78B-0C86-35A5-B89F09DFD300}"/>
              </a:ext>
            </a:extLst>
          </p:cNvPr>
          <p:cNvSpPr/>
          <p:nvPr/>
        </p:nvSpPr>
        <p:spPr bwMode="white">
          <a:xfrm>
            <a:off x="6240016" y="3573016"/>
            <a:ext cx="201622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16530E-E90E-A852-F969-CE1D9AE4DAC7}"/>
              </a:ext>
            </a:extLst>
          </p:cNvPr>
          <p:cNvSpPr/>
          <p:nvPr/>
        </p:nvSpPr>
        <p:spPr bwMode="white">
          <a:xfrm>
            <a:off x="5714118" y="5505112"/>
            <a:ext cx="852265" cy="60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590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094DF2-F4EE-2B8F-31B9-C8E25E1201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552464" cy="5106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D8B65EE-2CB7-F591-2F92-D58C67800B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5" b="-32132"/>
          <a:stretch/>
        </p:blipFill>
        <p:spPr>
          <a:xfrm>
            <a:off x="1343472" y="5895510"/>
            <a:ext cx="7766987" cy="773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5D6F8EA-0B30-9D69-B434-82F05CBD3B6F}"/>
              </a:ext>
            </a:extLst>
          </p:cNvPr>
          <p:cNvSpPr/>
          <p:nvPr/>
        </p:nvSpPr>
        <p:spPr bwMode="white">
          <a:xfrm>
            <a:off x="2783631" y="836712"/>
            <a:ext cx="632682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83E3B4C-EEBD-07BB-73B2-F73E0189AFF9}"/>
              </a:ext>
            </a:extLst>
          </p:cNvPr>
          <p:cNvSpPr/>
          <p:nvPr/>
        </p:nvSpPr>
        <p:spPr bwMode="white">
          <a:xfrm>
            <a:off x="3647728" y="1376164"/>
            <a:ext cx="129614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81C3E41-7626-D377-9407-D051B7D8E5A5}"/>
              </a:ext>
            </a:extLst>
          </p:cNvPr>
          <p:cNvSpPr/>
          <p:nvPr/>
        </p:nvSpPr>
        <p:spPr bwMode="white">
          <a:xfrm>
            <a:off x="2927648" y="2522873"/>
            <a:ext cx="144016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561B7DE-2A16-61C3-B3B6-8FEDD64B87AE}"/>
              </a:ext>
            </a:extLst>
          </p:cNvPr>
          <p:cNvSpPr/>
          <p:nvPr/>
        </p:nvSpPr>
        <p:spPr bwMode="white">
          <a:xfrm>
            <a:off x="3791744" y="5013176"/>
            <a:ext cx="201622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5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A64B4326-1DE0-5226-96E0-AEB64A1861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650" y="814376"/>
            <a:ext cx="9532814" cy="5936481"/>
          </a:xfrm>
          <a:prstGeom prst="rect">
            <a:avLst/>
          </a:prstGeom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B046849A-F7B3-7AA3-FA6D-CF5FC717F663}"/>
              </a:ext>
            </a:extLst>
          </p:cNvPr>
          <p:cNvCxnSpPr>
            <a:cxnSpLocks/>
          </p:cNvCxnSpPr>
          <p:nvPr/>
        </p:nvCxnSpPr>
        <p:spPr>
          <a:xfrm>
            <a:off x="4367808" y="2276872"/>
            <a:ext cx="2664296" cy="3240360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3A9AF328-88A9-D89B-DE5A-3E8755EE4B9F}"/>
              </a:ext>
            </a:extLst>
          </p:cNvPr>
          <p:cNvCxnSpPr>
            <a:cxnSpLocks/>
          </p:cNvCxnSpPr>
          <p:nvPr/>
        </p:nvCxnSpPr>
        <p:spPr>
          <a:xfrm>
            <a:off x="4151784" y="2998676"/>
            <a:ext cx="2880320" cy="1726468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194D1E30-B0D3-53BB-14AA-209D79A514F3}"/>
              </a:ext>
            </a:extLst>
          </p:cNvPr>
          <p:cNvCxnSpPr>
            <a:cxnSpLocks/>
          </p:cNvCxnSpPr>
          <p:nvPr/>
        </p:nvCxnSpPr>
        <p:spPr>
          <a:xfrm flipV="1">
            <a:off x="4389512" y="2276872"/>
            <a:ext cx="2642592" cy="1721555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9E2F5560-5D94-C6FD-3097-AC127CF57CB3}"/>
              </a:ext>
            </a:extLst>
          </p:cNvPr>
          <p:cNvCxnSpPr>
            <a:cxnSpLocks/>
          </p:cNvCxnSpPr>
          <p:nvPr/>
        </p:nvCxnSpPr>
        <p:spPr>
          <a:xfrm>
            <a:off x="5951984" y="4823600"/>
            <a:ext cx="1080120" cy="1557728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EC94DAF3-3469-7EF1-BDA5-D5FE7FDA4C44}"/>
              </a:ext>
            </a:extLst>
          </p:cNvPr>
          <p:cNvCxnSpPr>
            <a:cxnSpLocks/>
          </p:cNvCxnSpPr>
          <p:nvPr/>
        </p:nvCxnSpPr>
        <p:spPr>
          <a:xfrm flipV="1">
            <a:off x="3431704" y="3897052"/>
            <a:ext cx="3600400" cy="1689372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644D8AE0-07DF-0FFE-D484-5ACB4221FE14}"/>
              </a:ext>
            </a:extLst>
          </p:cNvPr>
          <p:cNvCxnSpPr>
            <a:cxnSpLocks/>
          </p:cNvCxnSpPr>
          <p:nvPr/>
        </p:nvCxnSpPr>
        <p:spPr>
          <a:xfrm flipV="1">
            <a:off x="4583832" y="3001184"/>
            <a:ext cx="2469976" cy="3380144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115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CCF77F-DFCB-003A-AFED-26CC75C25D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3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CF1B69-EE14-9316-ECCB-0623EAE01CF2}"/>
              </a:ext>
            </a:extLst>
          </p:cNvPr>
          <p:cNvSpPr/>
          <p:nvPr/>
        </p:nvSpPr>
        <p:spPr bwMode="white">
          <a:xfrm>
            <a:off x="2300952" y="2229444"/>
            <a:ext cx="447619" cy="40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795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CD9A5F-BCA3-EF62-279D-5A53D75D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20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D56592-2E53-1E02-10DE-EE57878E4F23}"/>
              </a:ext>
            </a:extLst>
          </p:cNvPr>
          <p:cNvSpPr/>
          <p:nvPr/>
        </p:nvSpPr>
        <p:spPr bwMode="white">
          <a:xfrm>
            <a:off x="1299995" y="1123357"/>
            <a:ext cx="344634" cy="51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F8A8F5-66E2-7DDF-097B-556493797815}"/>
              </a:ext>
            </a:extLst>
          </p:cNvPr>
          <p:cNvSpPr/>
          <p:nvPr/>
        </p:nvSpPr>
        <p:spPr bwMode="white">
          <a:xfrm>
            <a:off x="1249560" y="4007562"/>
            <a:ext cx="395069" cy="35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70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0097D0-B1D5-6CF4-8EE1-1F2FDB47C7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33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7BEA48-62C6-D1E6-5880-7284C0982BCB}"/>
              </a:ext>
            </a:extLst>
          </p:cNvPr>
          <p:cNvSpPr/>
          <p:nvPr/>
        </p:nvSpPr>
        <p:spPr bwMode="white">
          <a:xfrm>
            <a:off x="1290943" y="1129241"/>
            <a:ext cx="306158" cy="3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87B5B8-4728-24B7-48D9-77EB50690BCA}"/>
              </a:ext>
            </a:extLst>
          </p:cNvPr>
          <p:cNvSpPr/>
          <p:nvPr/>
        </p:nvSpPr>
        <p:spPr bwMode="white">
          <a:xfrm>
            <a:off x="1249571" y="3976137"/>
            <a:ext cx="380629" cy="3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393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CE2101-681B-A165-BAE7-A3C7C6B6CB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5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38468F-FDA7-49E3-FC2F-44AE001F30D2}"/>
              </a:ext>
            </a:extLst>
          </p:cNvPr>
          <p:cNvSpPr/>
          <p:nvPr/>
        </p:nvSpPr>
        <p:spPr bwMode="white">
          <a:xfrm>
            <a:off x="2267897" y="2138582"/>
            <a:ext cx="364211" cy="39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860BB0-E51A-423E-E540-7797A24E5BF8}"/>
              </a:ext>
            </a:extLst>
          </p:cNvPr>
          <p:cNvSpPr/>
          <p:nvPr/>
        </p:nvSpPr>
        <p:spPr bwMode="white">
          <a:xfrm>
            <a:off x="2267897" y="4489974"/>
            <a:ext cx="364211" cy="39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25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5FA97A-F7D1-E2F3-8C20-F009527101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0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F513E7-F231-A5D8-9E33-BE2435626236}"/>
              </a:ext>
            </a:extLst>
          </p:cNvPr>
          <p:cNvSpPr/>
          <p:nvPr/>
        </p:nvSpPr>
        <p:spPr bwMode="white">
          <a:xfrm>
            <a:off x="1301131" y="1073200"/>
            <a:ext cx="311621" cy="3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3BEDA9-2FAC-CFFE-6305-71EFB59432B8}"/>
              </a:ext>
            </a:extLst>
          </p:cNvPr>
          <p:cNvSpPr/>
          <p:nvPr/>
        </p:nvSpPr>
        <p:spPr bwMode="white">
          <a:xfrm>
            <a:off x="1301131" y="4075484"/>
            <a:ext cx="311621" cy="354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225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E3348D-3FD3-CFEC-224A-36B0789000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93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E79502B-E98F-F8A9-997E-BE224C1930BC}"/>
              </a:ext>
            </a:extLst>
          </p:cNvPr>
          <p:cNvSpPr/>
          <p:nvPr/>
        </p:nvSpPr>
        <p:spPr bwMode="white">
          <a:xfrm>
            <a:off x="5099664" y="2636912"/>
            <a:ext cx="1428384" cy="60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1726AF1-A3CC-CE70-8318-4065B74D9F51}"/>
              </a:ext>
            </a:extLst>
          </p:cNvPr>
          <p:cNvSpPr/>
          <p:nvPr/>
        </p:nvSpPr>
        <p:spPr bwMode="white">
          <a:xfrm>
            <a:off x="5519936" y="3026488"/>
            <a:ext cx="1008112" cy="60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590610A-69F6-32F2-75DB-08DA479A2FDF}"/>
              </a:ext>
            </a:extLst>
          </p:cNvPr>
          <p:cNvSpPr/>
          <p:nvPr/>
        </p:nvSpPr>
        <p:spPr bwMode="white">
          <a:xfrm>
            <a:off x="3935760" y="5085184"/>
            <a:ext cx="1584176" cy="60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FB89BBD-4420-AA52-06F8-037F76E64760}"/>
              </a:ext>
            </a:extLst>
          </p:cNvPr>
          <p:cNvSpPr/>
          <p:nvPr/>
        </p:nvSpPr>
        <p:spPr bwMode="white">
          <a:xfrm>
            <a:off x="4439816" y="5607062"/>
            <a:ext cx="1080120" cy="60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03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56C803-A994-8720-5A2E-4143FEDDC9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5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C271E4-018A-35B3-E94A-1E19F085603C}"/>
              </a:ext>
            </a:extLst>
          </p:cNvPr>
          <p:cNvSpPr/>
          <p:nvPr/>
        </p:nvSpPr>
        <p:spPr bwMode="white">
          <a:xfrm>
            <a:off x="2329523" y="2268724"/>
            <a:ext cx="1295238" cy="61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74296E-E7DD-8770-747E-F27959204214}"/>
              </a:ext>
            </a:extLst>
          </p:cNvPr>
          <p:cNvSpPr/>
          <p:nvPr/>
        </p:nvSpPr>
        <p:spPr bwMode="white">
          <a:xfrm>
            <a:off x="4843809" y="2268724"/>
            <a:ext cx="1123809" cy="61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4AC920-BD82-503B-2703-5AAE8443D27C}"/>
              </a:ext>
            </a:extLst>
          </p:cNvPr>
          <p:cNvSpPr/>
          <p:nvPr/>
        </p:nvSpPr>
        <p:spPr bwMode="white">
          <a:xfrm>
            <a:off x="3539047" y="4089859"/>
            <a:ext cx="133333" cy="85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01F9B9-51CC-AE7D-F5DA-89DB3307D3F3}"/>
              </a:ext>
            </a:extLst>
          </p:cNvPr>
          <p:cNvSpPr/>
          <p:nvPr/>
        </p:nvSpPr>
        <p:spPr bwMode="white">
          <a:xfrm>
            <a:off x="3148571" y="3908699"/>
            <a:ext cx="1333333" cy="90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F1C4B1-D49B-6EEB-7A93-B0EB9B756114}"/>
              </a:ext>
            </a:extLst>
          </p:cNvPr>
          <p:cNvSpPr/>
          <p:nvPr/>
        </p:nvSpPr>
        <p:spPr bwMode="white">
          <a:xfrm>
            <a:off x="3291428" y="5262632"/>
            <a:ext cx="133333" cy="7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18D29E-C686-3486-D9DF-698D1A6322F9}"/>
              </a:ext>
            </a:extLst>
          </p:cNvPr>
          <p:cNvSpPr/>
          <p:nvPr/>
        </p:nvSpPr>
        <p:spPr bwMode="white">
          <a:xfrm>
            <a:off x="1977142" y="5367514"/>
            <a:ext cx="2028571" cy="61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83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A23225-7836-19EF-F98F-DC71F3961A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91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5AB042-FB7A-062A-0B3C-83EE7953A85A}"/>
              </a:ext>
            </a:extLst>
          </p:cNvPr>
          <p:cNvSpPr/>
          <p:nvPr/>
        </p:nvSpPr>
        <p:spPr bwMode="white">
          <a:xfrm>
            <a:off x="2153941" y="2717949"/>
            <a:ext cx="260716" cy="35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1DD213-1B9B-B20A-524C-5CEE18968597}"/>
              </a:ext>
            </a:extLst>
          </p:cNvPr>
          <p:cNvSpPr/>
          <p:nvPr/>
        </p:nvSpPr>
        <p:spPr bwMode="white">
          <a:xfrm>
            <a:off x="2153941" y="3419592"/>
            <a:ext cx="260716" cy="34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9947F9-22AC-C74F-6E0E-03C344116466}"/>
              </a:ext>
            </a:extLst>
          </p:cNvPr>
          <p:cNvSpPr/>
          <p:nvPr/>
        </p:nvSpPr>
        <p:spPr bwMode="white">
          <a:xfrm>
            <a:off x="2105057" y="4121235"/>
            <a:ext cx="334043" cy="34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EB042A-5B86-51B1-4C83-ED3299754914}"/>
              </a:ext>
            </a:extLst>
          </p:cNvPr>
          <p:cNvSpPr/>
          <p:nvPr/>
        </p:nvSpPr>
        <p:spPr bwMode="white">
          <a:xfrm>
            <a:off x="2105057" y="4822878"/>
            <a:ext cx="334043" cy="34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2A9F86-52A5-D4CE-DBAB-72604D39F953}"/>
              </a:ext>
            </a:extLst>
          </p:cNvPr>
          <p:cNvSpPr/>
          <p:nvPr/>
        </p:nvSpPr>
        <p:spPr bwMode="white">
          <a:xfrm>
            <a:off x="2153941" y="5524521"/>
            <a:ext cx="260716" cy="34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4FFF93-D727-3DE8-1763-C43063D6EE86}"/>
              </a:ext>
            </a:extLst>
          </p:cNvPr>
          <p:cNvSpPr/>
          <p:nvPr/>
        </p:nvSpPr>
        <p:spPr bwMode="white">
          <a:xfrm>
            <a:off x="2153941" y="6226164"/>
            <a:ext cx="260716" cy="34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E5E045-6717-7BB2-055E-A8F393E373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29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E9E6B0-F5BB-626B-0709-237A87C59FB8}"/>
              </a:ext>
            </a:extLst>
          </p:cNvPr>
          <p:cNvSpPr/>
          <p:nvPr/>
        </p:nvSpPr>
        <p:spPr bwMode="white">
          <a:xfrm>
            <a:off x="3608501" y="3405417"/>
            <a:ext cx="546719" cy="300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B83A8E-A78D-BABB-84DF-894D271ED269}"/>
              </a:ext>
            </a:extLst>
          </p:cNvPr>
          <p:cNvSpPr/>
          <p:nvPr/>
        </p:nvSpPr>
        <p:spPr bwMode="white">
          <a:xfrm>
            <a:off x="5585803" y="3122886"/>
            <a:ext cx="1002319" cy="86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42726D-3B47-2D31-306A-04F1C0CF7E49}"/>
              </a:ext>
            </a:extLst>
          </p:cNvPr>
          <p:cNvSpPr/>
          <p:nvPr/>
        </p:nvSpPr>
        <p:spPr bwMode="white">
          <a:xfrm>
            <a:off x="4856844" y="4644911"/>
            <a:ext cx="1840622" cy="86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00EBEB-6EDB-5CFC-5F84-2F9E49DE7A92}"/>
              </a:ext>
            </a:extLst>
          </p:cNvPr>
          <p:cNvSpPr/>
          <p:nvPr/>
        </p:nvSpPr>
        <p:spPr bwMode="white">
          <a:xfrm>
            <a:off x="4291900" y="5765924"/>
            <a:ext cx="1640158" cy="583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22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E8E036-5D5B-9F25-DF9F-310064FA94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4032E9-0627-7E7C-F268-67CE442850ED}"/>
              </a:ext>
            </a:extLst>
          </p:cNvPr>
          <p:cNvSpPr/>
          <p:nvPr/>
        </p:nvSpPr>
        <p:spPr bwMode="white">
          <a:xfrm>
            <a:off x="1967619" y="2650563"/>
            <a:ext cx="2038095" cy="591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C85B6C-BAE5-8E99-E7F3-AAA882B0B191}"/>
              </a:ext>
            </a:extLst>
          </p:cNvPr>
          <p:cNvSpPr/>
          <p:nvPr/>
        </p:nvSpPr>
        <p:spPr bwMode="white">
          <a:xfrm>
            <a:off x="1862857" y="3251413"/>
            <a:ext cx="209523" cy="114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3029B6-FD62-5951-E3D7-9511E62E330A}"/>
              </a:ext>
            </a:extLst>
          </p:cNvPr>
          <p:cNvSpPr/>
          <p:nvPr/>
        </p:nvSpPr>
        <p:spPr bwMode="white">
          <a:xfrm>
            <a:off x="4300952" y="4329127"/>
            <a:ext cx="1923809" cy="32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450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8F60BA-0D99-2128-48A0-E7FE6B4D61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8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DD646E-3373-85E1-6D21-DE358279A285}"/>
              </a:ext>
            </a:extLst>
          </p:cNvPr>
          <p:cNvSpPr/>
          <p:nvPr/>
        </p:nvSpPr>
        <p:spPr bwMode="white">
          <a:xfrm>
            <a:off x="5453333" y="2324617"/>
            <a:ext cx="2485714" cy="78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74DED6-1C9D-C295-705A-E733482815D8}"/>
              </a:ext>
            </a:extLst>
          </p:cNvPr>
          <p:cNvSpPr/>
          <p:nvPr/>
        </p:nvSpPr>
        <p:spPr bwMode="white">
          <a:xfrm>
            <a:off x="5348571" y="3115231"/>
            <a:ext cx="219047" cy="10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E179E6-74B4-4D12-942B-6D3D4EA81D79}"/>
              </a:ext>
            </a:extLst>
          </p:cNvPr>
          <p:cNvSpPr/>
          <p:nvPr/>
        </p:nvSpPr>
        <p:spPr bwMode="white">
          <a:xfrm>
            <a:off x="8415238" y="4353543"/>
            <a:ext cx="1333333" cy="79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4BDEB5-475F-59F6-2FCC-76E44160BE30}"/>
              </a:ext>
            </a:extLst>
          </p:cNvPr>
          <p:cNvSpPr/>
          <p:nvPr/>
        </p:nvSpPr>
        <p:spPr bwMode="white">
          <a:xfrm>
            <a:off x="8310476" y="5144157"/>
            <a:ext cx="209523" cy="11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463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E8E375-5011-832A-3B53-9551A29914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71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A0DC12-DC0E-E2B5-F831-260C218A9DBE}"/>
              </a:ext>
            </a:extLst>
          </p:cNvPr>
          <p:cNvSpPr/>
          <p:nvPr/>
        </p:nvSpPr>
        <p:spPr bwMode="white">
          <a:xfrm>
            <a:off x="3291428" y="1124807"/>
            <a:ext cx="1095238" cy="42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0AA42C5-66B6-681A-16BB-7E1B4B10B6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4" b="64352"/>
          <a:stretch/>
        </p:blipFill>
        <p:spPr>
          <a:xfrm>
            <a:off x="720000" y="2672192"/>
            <a:ext cx="9912503" cy="2196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1CC10A-21E5-1E4B-9EDE-560812C2F84C}"/>
              </a:ext>
            </a:extLst>
          </p:cNvPr>
          <p:cNvSpPr/>
          <p:nvPr/>
        </p:nvSpPr>
        <p:spPr bwMode="white">
          <a:xfrm>
            <a:off x="6528048" y="2643333"/>
            <a:ext cx="1872208" cy="78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502737-31E9-1A07-9B75-F46A1426B853}"/>
              </a:ext>
            </a:extLst>
          </p:cNvPr>
          <p:cNvSpPr/>
          <p:nvPr/>
        </p:nvSpPr>
        <p:spPr bwMode="white">
          <a:xfrm>
            <a:off x="2564833" y="3782603"/>
            <a:ext cx="1512168" cy="78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5DA5DD-3F8D-6D15-70CC-78995AAE4D82}"/>
              </a:ext>
            </a:extLst>
          </p:cNvPr>
          <p:cNvSpPr/>
          <p:nvPr/>
        </p:nvSpPr>
        <p:spPr bwMode="white">
          <a:xfrm>
            <a:off x="3320917" y="4562864"/>
            <a:ext cx="542835" cy="42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227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3B387A-E699-855C-C0C4-ED294089E3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83"/>
          <a:stretch/>
        </p:blipFill>
        <p:spPr>
          <a:xfrm>
            <a:off x="720000" y="1052736"/>
            <a:ext cx="10848608" cy="3915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1C3600C-AA15-F7D7-8E4D-31A140EC0192}"/>
              </a:ext>
            </a:extLst>
          </p:cNvPr>
          <p:cNvSpPr/>
          <p:nvPr/>
        </p:nvSpPr>
        <p:spPr bwMode="white">
          <a:xfrm>
            <a:off x="1847528" y="2132856"/>
            <a:ext cx="2592288" cy="70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80621C-535B-39B0-E8CF-4B6C7BA9D044}"/>
              </a:ext>
            </a:extLst>
          </p:cNvPr>
          <p:cNvSpPr/>
          <p:nvPr/>
        </p:nvSpPr>
        <p:spPr bwMode="white">
          <a:xfrm>
            <a:off x="3575720" y="2630998"/>
            <a:ext cx="644332" cy="58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9DBEB94-24B3-7B4C-9381-0FF6A7174E26}"/>
              </a:ext>
            </a:extLst>
          </p:cNvPr>
          <p:cNvSpPr/>
          <p:nvPr/>
        </p:nvSpPr>
        <p:spPr bwMode="white">
          <a:xfrm>
            <a:off x="5519936" y="3212977"/>
            <a:ext cx="115212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83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B7AC48-1B8E-837A-A61E-6B84035B7F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56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5D4C2F-6BD0-6B2E-F191-D90DE6A012D2}"/>
              </a:ext>
            </a:extLst>
          </p:cNvPr>
          <p:cNvSpPr/>
          <p:nvPr/>
        </p:nvSpPr>
        <p:spPr bwMode="white">
          <a:xfrm>
            <a:off x="6955864" y="1053126"/>
            <a:ext cx="875778" cy="51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1576FC-6702-20C1-9D3F-C00F49DE1D9C}"/>
              </a:ext>
            </a:extLst>
          </p:cNvPr>
          <p:cNvSpPr/>
          <p:nvPr/>
        </p:nvSpPr>
        <p:spPr bwMode="white">
          <a:xfrm>
            <a:off x="5090781" y="2091549"/>
            <a:ext cx="1167704" cy="67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C3B601-9FD0-3104-A86F-A0EE2A9DBDD0}"/>
              </a:ext>
            </a:extLst>
          </p:cNvPr>
          <p:cNvSpPr/>
          <p:nvPr/>
        </p:nvSpPr>
        <p:spPr bwMode="white">
          <a:xfrm>
            <a:off x="5001582" y="2773014"/>
            <a:ext cx="186508" cy="8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322404-632E-67D6-37B3-736D747277FE}"/>
              </a:ext>
            </a:extLst>
          </p:cNvPr>
          <p:cNvSpPr/>
          <p:nvPr/>
        </p:nvSpPr>
        <p:spPr bwMode="white">
          <a:xfrm>
            <a:off x="4142022" y="4006140"/>
            <a:ext cx="113526" cy="73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517386-BD80-5756-CBDC-28D68F55B04D}"/>
              </a:ext>
            </a:extLst>
          </p:cNvPr>
          <p:cNvSpPr/>
          <p:nvPr/>
        </p:nvSpPr>
        <p:spPr bwMode="white">
          <a:xfrm>
            <a:off x="3347334" y="3860112"/>
            <a:ext cx="1597484" cy="66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3B28CA-D19D-68E4-501C-0805B996CBA5}"/>
              </a:ext>
            </a:extLst>
          </p:cNvPr>
          <p:cNvSpPr/>
          <p:nvPr/>
        </p:nvSpPr>
        <p:spPr bwMode="white">
          <a:xfrm>
            <a:off x="4158240" y="4533464"/>
            <a:ext cx="259489" cy="9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B0C56F-5446-B6A1-6516-71113B888E66}"/>
              </a:ext>
            </a:extLst>
          </p:cNvPr>
          <p:cNvSpPr/>
          <p:nvPr/>
        </p:nvSpPr>
        <p:spPr bwMode="white">
          <a:xfrm>
            <a:off x="3736569" y="5052676"/>
            <a:ext cx="113526" cy="6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CEBE3C-C4E6-9870-0238-4D77A7677120}"/>
              </a:ext>
            </a:extLst>
          </p:cNvPr>
          <p:cNvSpPr/>
          <p:nvPr/>
        </p:nvSpPr>
        <p:spPr bwMode="white">
          <a:xfrm>
            <a:off x="3282461" y="5052676"/>
            <a:ext cx="1719120" cy="36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54AD540-AA92-2446-8F5E-109E5EA25E08}"/>
              </a:ext>
            </a:extLst>
          </p:cNvPr>
          <p:cNvSpPr/>
          <p:nvPr/>
        </p:nvSpPr>
        <p:spPr bwMode="white">
          <a:xfrm>
            <a:off x="3266243" y="6188450"/>
            <a:ext cx="1362321" cy="52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234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BF8D05-DDE3-DBEF-F922-22329C27F4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0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B393CF5-3A62-8006-C47C-AAF069E2E8F6}"/>
              </a:ext>
            </a:extLst>
          </p:cNvPr>
          <p:cNvSpPr/>
          <p:nvPr/>
        </p:nvSpPr>
        <p:spPr bwMode="white">
          <a:xfrm>
            <a:off x="3143672" y="2276872"/>
            <a:ext cx="3456384" cy="924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84ECFF3-B3BA-A3B7-3574-737C66FAA834}"/>
              </a:ext>
            </a:extLst>
          </p:cNvPr>
          <p:cNvSpPr/>
          <p:nvPr/>
        </p:nvSpPr>
        <p:spPr bwMode="white">
          <a:xfrm>
            <a:off x="5303912" y="3008779"/>
            <a:ext cx="792088" cy="42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4272E0F-AAC8-CAA7-A5C1-F43399D0A126}"/>
              </a:ext>
            </a:extLst>
          </p:cNvPr>
          <p:cNvSpPr/>
          <p:nvPr/>
        </p:nvSpPr>
        <p:spPr bwMode="white">
          <a:xfrm>
            <a:off x="6960096" y="4437112"/>
            <a:ext cx="3240360" cy="78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70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F9A76E-0C6A-70B7-E7DD-0D2BECA0FA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07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D7B04C-3E32-4838-F1D9-AE730A80213F}"/>
              </a:ext>
            </a:extLst>
          </p:cNvPr>
          <p:cNvSpPr/>
          <p:nvPr/>
        </p:nvSpPr>
        <p:spPr bwMode="white">
          <a:xfrm>
            <a:off x="2639616" y="1060024"/>
            <a:ext cx="2232248" cy="56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5E800B-FA32-7E69-DF97-2B0B6AA8FA52}"/>
              </a:ext>
            </a:extLst>
          </p:cNvPr>
          <p:cNvSpPr/>
          <p:nvPr/>
        </p:nvSpPr>
        <p:spPr bwMode="white">
          <a:xfrm>
            <a:off x="4439816" y="2715337"/>
            <a:ext cx="3024336" cy="85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EBD053-0CB5-B287-2A15-95DEF94CD931}"/>
              </a:ext>
            </a:extLst>
          </p:cNvPr>
          <p:cNvSpPr/>
          <p:nvPr/>
        </p:nvSpPr>
        <p:spPr bwMode="white">
          <a:xfrm>
            <a:off x="7170626" y="2922094"/>
            <a:ext cx="478157" cy="85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08667B-C6FA-E0CD-770D-703DA3757F51}"/>
              </a:ext>
            </a:extLst>
          </p:cNvPr>
          <p:cNvSpPr/>
          <p:nvPr/>
        </p:nvSpPr>
        <p:spPr bwMode="white">
          <a:xfrm>
            <a:off x="5015880" y="4659555"/>
            <a:ext cx="3024335" cy="92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B6AC0A3-E3BC-AAB2-E83A-3DC46D8C8B03}"/>
              </a:ext>
            </a:extLst>
          </p:cNvPr>
          <p:cNvSpPr/>
          <p:nvPr/>
        </p:nvSpPr>
        <p:spPr bwMode="white">
          <a:xfrm>
            <a:off x="7648783" y="5052752"/>
            <a:ext cx="505225" cy="68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68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4B00C7-8A7B-A1FD-5486-A96D6EABAF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5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C0BD70F-6A7A-CED3-8FBF-D628F657B7D6}"/>
              </a:ext>
            </a:extLst>
          </p:cNvPr>
          <p:cNvSpPr/>
          <p:nvPr/>
        </p:nvSpPr>
        <p:spPr bwMode="white">
          <a:xfrm>
            <a:off x="3503712" y="836712"/>
            <a:ext cx="2304256" cy="99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14B9A0-0E75-AF42-AC0F-FDFE42048F93}"/>
              </a:ext>
            </a:extLst>
          </p:cNvPr>
          <p:cNvSpPr/>
          <p:nvPr/>
        </p:nvSpPr>
        <p:spPr bwMode="white">
          <a:xfrm>
            <a:off x="8400256" y="2492897"/>
            <a:ext cx="17281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2CB9EB7-2B83-3130-A0A1-4D69A0A68DEF}"/>
              </a:ext>
            </a:extLst>
          </p:cNvPr>
          <p:cNvSpPr/>
          <p:nvPr/>
        </p:nvSpPr>
        <p:spPr bwMode="white">
          <a:xfrm>
            <a:off x="1271464" y="3429001"/>
            <a:ext cx="194421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259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4FBDAE-20AA-730D-17AD-460C2BA14F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BDDE197-DB05-ADD0-EDDF-0C44CF88EA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7"/>
          <a:stretch/>
        </p:blipFill>
        <p:spPr>
          <a:xfrm>
            <a:off x="3143672" y="2924944"/>
            <a:ext cx="6816160" cy="3181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8130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479C28-425C-170C-A71A-770003C6D0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1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2FC1D4-347C-07C8-DCE5-FB98994EB4B1}"/>
              </a:ext>
            </a:extLst>
          </p:cNvPr>
          <p:cNvSpPr/>
          <p:nvPr/>
        </p:nvSpPr>
        <p:spPr bwMode="white">
          <a:xfrm>
            <a:off x="2339047" y="2984658"/>
            <a:ext cx="380952" cy="419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A77998-4B29-BFA7-2ADC-A947ED7B4FCF}"/>
              </a:ext>
            </a:extLst>
          </p:cNvPr>
          <p:cNvSpPr/>
          <p:nvPr/>
        </p:nvSpPr>
        <p:spPr bwMode="white">
          <a:xfrm>
            <a:off x="2339047" y="4625309"/>
            <a:ext cx="380952" cy="419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92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931275-7A2B-AA06-B019-AB65979B93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5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95605-2875-6EB2-8264-DA4A82105047}"/>
              </a:ext>
            </a:extLst>
          </p:cNvPr>
          <p:cNvSpPr/>
          <p:nvPr/>
        </p:nvSpPr>
        <p:spPr bwMode="white">
          <a:xfrm>
            <a:off x="3859848" y="1854979"/>
            <a:ext cx="1310330" cy="66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666534-4D7D-E1F6-0E16-48386E330BBA}"/>
              </a:ext>
            </a:extLst>
          </p:cNvPr>
          <p:cNvSpPr/>
          <p:nvPr/>
        </p:nvSpPr>
        <p:spPr bwMode="white">
          <a:xfrm>
            <a:off x="3769196" y="2531656"/>
            <a:ext cx="189544" cy="9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0EEC19-99F8-E84D-EA39-14132D5A3C55}"/>
              </a:ext>
            </a:extLst>
          </p:cNvPr>
          <p:cNvSpPr/>
          <p:nvPr/>
        </p:nvSpPr>
        <p:spPr bwMode="white">
          <a:xfrm>
            <a:off x="4832295" y="2531656"/>
            <a:ext cx="230750" cy="17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D15D94-A324-0686-7F6F-50B011DA5DE4}"/>
              </a:ext>
            </a:extLst>
          </p:cNvPr>
          <p:cNvSpPr/>
          <p:nvPr/>
        </p:nvSpPr>
        <p:spPr bwMode="white">
          <a:xfrm>
            <a:off x="3250009" y="3546670"/>
            <a:ext cx="1186714" cy="67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7A996E-00BC-D747-19FD-6E794139F1ED}"/>
              </a:ext>
            </a:extLst>
          </p:cNvPr>
          <p:cNvSpPr/>
          <p:nvPr/>
        </p:nvSpPr>
        <p:spPr bwMode="white">
          <a:xfrm>
            <a:off x="3159357" y="4231598"/>
            <a:ext cx="181303" cy="9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796AC9-B32E-74DA-ACF3-72ADD6FD1820}"/>
              </a:ext>
            </a:extLst>
          </p:cNvPr>
          <p:cNvSpPr/>
          <p:nvPr/>
        </p:nvSpPr>
        <p:spPr bwMode="white">
          <a:xfrm>
            <a:off x="3901054" y="4231598"/>
            <a:ext cx="230750" cy="9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01F77C-9A3D-BD57-3F4F-8285B206112E}"/>
              </a:ext>
            </a:extLst>
          </p:cNvPr>
          <p:cNvSpPr/>
          <p:nvPr/>
        </p:nvSpPr>
        <p:spPr bwMode="white">
          <a:xfrm>
            <a:off x="5796500" y="5246613"/>
            <a:ext cx="1359776" cy="52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87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8D94E6-1A6F-18E1-F900-71C2DFDB5B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3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8D9926-C533-626D-FF8D-26C1B1F39B0B}"/>
              </a:ext>
            </a:extLst>
          </p:cNvPr>
          <p:cNvSpPr/>
          <p:nvPr/>
        </p:nvSpPr>
        <p:spPr bwMode="white">
          <a:xfrm>
            <a:off x="2318558" y="1044000"/>
            <a:ext cx="559495" cy="7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D973CF-1AB5-9EB8-CCEE-0EBB02A66F21}"/>
              </a:ext>
            </a:extLst>
          </p:cNvPr>
          <p:cNvSpPr/>
          <p:nvPr/>
        </p:nvSpPr>
        <p:spPr bwMode="white">
          <a:xfrm>
            <a:off x="1775048" y="2020000"/>
            <a:ext cx="1566586" cy="5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F8EB1B-3BC0-E4AE-E45A-5025E2B96B9A}"/>
              </a:ext>
            </a:extLst>
          </p:cNvPr>
          <p:cNvSpPr/>
          <p:nvPr/>
        </p:nvSpPr>
        <p:spPr bwMode="white">
          <a:xfrm>
            <a:off x="1775048" y="5012000"/>
            <a:ext cx="1414723" cy="7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0397CE-A35E-0679-D0D9-2F718022793B}"/>
              </a:ext>
            </a:extLst>
          </p:cNvPr>
          <p:cNvSpPr/>
          <p:nvPr/>
        </p:nvSpPr>
        <p:spPr bwMode="white">
          <a:xfrm>
            <a:off x="1775048" y="5988000"/>
            <a:ext cx="735336" cy="5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926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8521DF-4A0D-AA91-172D-371194D3D4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BF5697-6ED3-FF84-CCFC-CCF89F97C320}"/>
              </a:ext>
            </a:extLst>
          </p:cNvPr>
          <p:cNvSpPr/>
          <p:nvPr/>
        </p:nvSpPr>
        <p:spPr bwMode="white">
          <a:xfrm>
            <a:off x="4824761" y="4293097"/>
            <a:ext cx="1991319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0ED0B6-4B74-2976-2550-8DF03190EC63}"/>
              </a:ext>
            </a:extLst>
          </p:cNvPr>
          <p:cNvSpPr/>
          <p:nvPr/>
        </p:nvSpPr>
        <p:spPr bwMode="white">
          <a:xfrm>
            <a:off x="4655841" y="4221089"/>
            <a:ext cx="416540" cy="113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E49338-F941-A011-931C-BFA0A6224A98}"/>
              </a:ext>
            </a:extLst>
          </p:cNvPr>
          <p:cNvSpPr/>
          <p:nvPr/>
        </p:nvSpPr>
        <p:spPr bwMode="white">
          <a:xfrm>
            <a:off x="3491429" y="5358346"/>
            <a:ext cx="516340" cy="116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5FB736E-9E6B-728F-4674-A686CC90B4FB}"/>
              </a:ext>
            </a:extLst>
          </p:cNvPr>
          <p:cNvSpPr/>
          <p:nvPr/>
        </p:nvSpPr>
        <p:spPr bwMode="white">
          <a:xfrm>
            <a:off x="3935760" y="5661248"/>
            <a:ext cx="1074847" cy="65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26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09D9DF-87F7-F389-BB17-336EA5E4FF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89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B4C537-AE5E-61B0-5AD8-0AB9CA5EFE9B}"/>
              </a:ext>
            </a:extLst>
          </p:cNvPr>
          <p:cNvSpPr/>
          <p:nvPr/>
        </p:nvSpPr>
        <p:spPr bwMode="white">
          <a:xfrm>
            <a:off x="5352835" y="1109347"/>
            <a:ext cx="780718" cy="291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B85A02-3E6F-C977-B947-D962AD0DC856}"/>
              </a:ext>
            </a:extLst>
          </p:cNvPr>
          <p:cNvSpPr/>
          <p:nvPr/>
        </p:nvSpPr>
        <p:spPr bwMode="white">
          <a:xfrm>
            <a:off x="5198407" y="2783266"/>
            <a:ext cx="120110" cy="6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E9C96E-CBA0-C21F-F391-A512B70EF488}"/>
              </a:ext>
            </a:extLst>
          </p:cNvPr>
          <p:cNvSpPr/>
          <p:nvPr/>
        </p:nvSpPr>
        <p:spPr bwMode="white">
          <a:xfrm>
            <a:off x="3945826" y="2620166"/>
            <a:ext cx="1887451" cy="703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1D6E44-9F27-592B-EA63-134A88C38D8F}"/>
              </a:ext>
            </a:extLst>
          </p:cNvPr>
          <p:cNvSpPr/>
          <p:nvPr/>
        </p:nvSpPr>
        <p:spPr bwMode="white">
          <a:xfrm>
            <a:off x="5490105" y="3332655"/>
            <a:ext cx="274538" cy="10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350136-5B1D-22E3-B8DB-C6AD8B21D1A8}"/>
              </a:ext>
            </a:extLst>
          </p:cNvPr>
          <p:cNvSpPr/>
          <p:nvPr/>
        </p:nvSpPr>
        <p:spPr bwMode="white">
          <a:xfrm>
            <a:off x="3482542" y="3667439"/>
            <a:ext cx="1235422" cy="69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C14035-B2E3-9669-F107-208102F12753}"/>
              </a:ext>
            </a:extLst>
          </p:cNvPr>
          <p:cNvSpPr/>
          <p:nvPr/>
        </p:nvSpPr>
        <p:spPr bwMode="white">
          <a:xfrm>
            <a:off x="3388170" y="4221088"/>
            <a:ext cx="188746" cy="26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24D537-E58F-5768-990C-92FA56DA772F}"/>
              </a:ext>
            </a:extLst>
          </p:cNvPr>
          <p:cNvSpPr/>
          <p:nvPr/>
        </p:nvSpPr>
        <p:spPr bwMode="white">
          <a:xfrm>
            <a:off x="4168889" y="4221088"/>
            <a:ext cx="188746" cy="26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C4B573-35CC-2177-6AD6-481D3838E31E}"/>
              </a:ext>
            </a:extLst>
          </p:cNvPr>
          <p:cNvSpPr/>
          <p:nvPr/>
        </p:nvSpPr>
        <p:spPr bwMode="white">
          <a:xfrm>
            <a:off x="4846655" y="4706128"/>
            <a:ext cx="806456" cy="54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3B6FB72-F0EB-7955-A108-FC7DF2986CC0}"/>
              </a:ext>
            </a:extLst>
          </p:cNvPr>
          <p:cNvSpPr/>
          <p:nvPr/>
        </p:nvSpPr>
        <p:spPr bwMode="white">
          <a:xfrm>
            <a:off x="4786600" y="5744816"/>
            <a:ext cx="1295478" cy="815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01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579FE4-4345-3C78-0E52-D6806365DA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0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3418DC-15A3-01B9-8C5C-210D3D07A7BD}"/>
              </a:ext>
            </a:extLst>
          </p:cNvPr>
          <p:cNvSpPr/>
          <p:nvPr/>
        </p:nvSpPr>
        <p:spPr bwMode="white">
          <a:xfrm>
            <a:off x="2081904" y="1029260"/>
            <a:ext cx="1752380" cy="906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8F2CB8-DAF8-AF91-2C9A-304916727ECD}"/>
              </a:ext>
            </a:extLst>
          </p:cNvPr>
          <p:cNvSpPr/>
          <p:nvPr/>
        </p:nvSpPr>
        <p:spPr bwMode="white">
          <a:xfrm>
            <a:off x="5177142" y="2374886"/>
            <a:ext cx="133333" cy="76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5B50C6-1D7B-137F-9C47-120DC914495F}"/>
              </a:ext>
            </a:extLst>
          </p:cNvPr>
          <p:cNvSpPr/>
          <p:nvPr/>
        </p:nvSpPr>
        <p:spPr bwMode="white">
          <a:xfrm>
            <a:off x="3967618" y="2193561"/>
            <a:ext cx="2128381" cy="906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90FD39-E3F9-A6C4-C1A2-E5AE54519E8F}"/>
              </a:ext>
            </a:extLst>
          </p:cNvPr>
          <p:cNvSpPr/>
          <p:nvPr/>
        </p:nvSpPr>
        <p:spPr bwMode="white">
          <a:xfrm>
            <a:off x="2081904" y="3348318"/>
            <a:ext cx="1161904" cy="61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041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17B567-52D5-C54E-D6F8-77424970E3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0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E5973A-E8C9-C156-3692-98E6E86E4F82}"/>
              </a:ext>
            </a:extLst>
          </p:cNvPr>
          <p:cNvSpPr/>
          <p:nvPr/>
        </p:nvSpPr>
        <p:spPr bwMode="white">
          <a:xfrm>
            <a:off x="1329523" y="1134202"/>
            <a:ext cx="438095" cy="40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117CF8-B705-1B53-56AC-9071A96ADDD6}"/>
              </a:ext>
            </a:extLst>
          </p:cNvPr>
          <p:cNvSpPr/>
          <p:nvPr/>
        </p:nvSpPr>
        <p:spPr bwMode="white">
          <a:xfrm>
            <a:off x="1329523" y="2765773"/>
            <a:ext cx="438095" cy="410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4F3773-7590-1604-72F1-804B23F1059A}"/>
              </a:ext>
            </a:extLst>
          </p:cNvPr>
          <p:cNvSpPr/>
          <p:nvPr/>
        </p:nvSpPr>
        <p:spPr bwMode="white">
          <a:xfrm>
            <a:off x="1367619" y="4406885"/>
            <a:ext cx="380952" cy="40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7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3DDA1D-A73C-6BE2-2E84-CA09DF6315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2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44FA46-C114-DE7D-86D9-F19D7CCCB91E}"/>
              </a:ext>
            </a:extLst>
          </p:cNvPr>
          <p:cNvSpPr/>
          <p:nvPr/>
        </p:nvSpPr>
        <p:spPr bwMode="white">
          <a:xfrm>
            <a:off x="2126339" y="2019272"/>
            <a:ext cx="302526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54E43D-FE33-5C52-BE1D-BA5E7C61E32F}"/>
              </a:ext>
            </a:extLst>
          </p:cNvPr>
          <p:cNvSpPr/>
          <p:nvPr/>
        </p:nvSpPr>
        <p:spPr bwMode="white">
          <a:xfrm>
            <a:off x="2109986" y="2714727"/>
            <a:ext cx="327055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43BB09-9D78-94B2-BB5F-8E3AD45420A0}"/>
              </a:ext>
            </a:extLst>
          </p:cNvPr>
          <p:cNvSpPr/>
          <p:nvPr/>
        </p:nvSpPr>
        <p:spPr bwMode="white">
          <a:xfrm>
            <a:off x="2126339" y="4130181"/>
            <a:ext cx="302526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A88DA0-3E7D-FBA3-D3DC-FC12F540025D}"/>
              </a:ext>
            </a:extLst>
          </p:cNvPr>
          <p:cNvSpPr/>
          <p:nvPr/>
        </p:nvSpPr>
        <p:spPr bwMode="white">
          <a:xfrm>
            <a:off x="2077281" y="4833818"/>
            <a:ext cx="384290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191537-82AF-CDD7-8F17-E4AB194688F5}"/>
              </a:ext>
            </a:extLst>
          </p:cNvPr>
          <p:cNvSpPr/>
          <p:nvPr/>
        </p:nvSpPr>
        <p:spPr bwMode="white">
          <a:xfrm>
            <a:off x="2109986" y="5529272"/>
            <a:ext cx="327055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561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3B48AB-023E-0C51-6530-97E5AD70DC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4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E5C5C9-E07F-B300-6809-D30080194740}"/>
              </a:ext>
            </a:extLst>
          </p:cNvPr>
          <p:cNvSpPr/>
          <p:nvPr/>
        </p:nvSpPr>
        <p:spPr bwMode="white">
          <a:xfrm>
            <a:off x="1377142" y="1086388"/>
            <a:ext cx="352380" cy="40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8CB50F-3D2E-BE37-DEC1-323E4B5AE859}"/>
              </a:ext>
            </a:extLst>
          </p:cNvPr>
          <p:cNvSpPr/>
          <p:nvPr/>
        </p:nvSpPr>
        <p:spPr bwMode="white">
          <a:xfrm>
            <a:off x="1329523" y="1906174"/>
            <a:ext cx="438095" cy="40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374AFA-8580-B182-D72C-B1C937655CF5}"/>
              </a:ext>
            </a:extLst>
          </p:cNvPr>
          <p:cNvSpPr/>
          <p:nvPr/>
        </p:nvSpPr>
        <p:spPr bwMode="white">
          <a:xfrm>
            <a:off x="1377142" y="3545745"/>
            <a:ext cx="352380" cy="40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24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B809E0-7939-18A5-4FBB-EE90FA4563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6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88875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78E82D-2DF3-82C1-CBAB-F9520BCBAA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6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36082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28B130-5779-E84F-6C2F-46DB6B13CC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1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E65954-3CBD-4613-29A7-427EC078A223}"/>
              </a:ext>
            </a:extLst>
          </p:cNvPr>
          <p:cNvSpPr/>
          <p:nvPr/>
        </p:nvSpPr>
        <p:spPr bwMode="white">
          <a:xfrm>
            <a:off x="3359696" y="972000"/>
            <a:ext cx="2448272" cy="586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BDCCAEB-1F87-CA5E-D2FD-A460787DDF35}"/>
              </a:ext>
            </a:extLst>
          </p:cNvPr>
          <p:cNvSpPr/>
          <p:nvPr/>
        </p:nvSpPr>
        <p:spPr bwMode="white">
          <a:xfrm>
            <a:off x="3431704" y="1772816"/>
            <a:ext cx="2448272" cy="586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2F07C77-7E5C-1136-B788-9384F1EA6FBE}"/>
              </a:ext>
            </a:extLst>
          </p:cNvPr>
          <p:cNvSpPr/>
          <p:nvPr/>
        </p:nvSpPr>
        <p:spPr bwMode="white">
          <a:xfrm>
            <a:off x="3791744" y="2627409"/>
            <a:ext cx="2952328" cy="586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8E6398B-D923-69E2-2CEE-A1CB0506F8C1}"/>
              </a:ext>
            </a:extLst>
          </p:cNvPr>
          <p:cNvSpPr/>
          <p:nvPr/>
        </p:nvSpPr>
        <p:spPr bwMode="white">
          <a:xfrm>
            <a:off x="2567608" y="3422821"/>
            <a:ext cx="2448272" cy="586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2A0AB9D-6D01-ADDC-68E6-55858D9D2CCB}"/>
              </a:ext>
            </a:extLst>
          </p:cNvPr>
          <p:cNvSpPr/>
          <p:nvPr/>
        </p:nvSpPr>
        <p:spPr bwMode="white">
          <a:xfrm>
            <a:off x="3647728" y="4210810"/>
            <a:ext cx="2448272" cy="586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204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24" grpId="0" animBg="1"/>
      <p:bldP spid="25" grpId="0" animBg="1"/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2023-08-07T04:11:34Z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