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0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D26E03-E489-4FF1-B101-FF73C251D8E6}" type="datetimeFigureOut">
              <a:rPr lang="zh-CN" altLang="en-US" smtClean="0"/>
              <a:t>2023-08-06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0BC4E-47A5-4C17-A2D5-DE2B3FDAE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304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0BC4E-47A5-4C17-A2D5-DE2B3FDAE8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601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7B0A97C-F025-1564-4F2B-614994458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2733762"/>
            <a:ext cx="11352381" cy="13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9A7E8-271B-3374-F99E-B69E65C55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8022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498EF-8CF8-C60E-A622-31F649640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3660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F629F-6097-C0DF-6DD3-5D7ABABF0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2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BF364-2252-7DC4-CD72-97EE3D0FCC94}"/>
              </a:ext>
            </a:extLst>
          </p:cNvPr>
          <p:cNvSpPr/>
          <p:nvPr/>
        </p:nvSpPr>
        <p:spPr bwMode="white">
          <a:xfrm>
            <a:off x="1219426" y="1076455"/>
            <a:ext cx="298165" cy="31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EE3F8-CB78-3A9A-C999-78BDEDF82857}"/>
              </a:ext>
            </a:extLst>
          </p:cNvPr>
          <p:cNvSpPr/>
          <p:nvPr/>
        </p:nvSpPr>
        <p:spPr bwMode="white">
          <a:xfrm>
            <a:off x="1219426" y="1733036"/>
            <a:ext cx="298165" cy="31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BF372-53B2-631F-A902-138659805DD8}"/>
              </a:ext>
            </a:extLst>
          </p:cNvPr>
          <p:cNvSpPr/>
          <p:nvPr/>
        </p:nvSpPr>
        <p:spPr bwMode="white">
          <a:xfrm>
            <a:off x="1256697" y="3046196"/>
            <a:ext cx="238532" cy="31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7D9250-83DD-9DC6-4913-19F6011C07E3}"/>
              </a:ext>
            </a:extLst>
          </p:cNvPr>
          <p:cNvSpPr/>
          <p:nvPr/>
        </p:nvSpPr>
        <p:spPr bwMode="white">
          <a:xfrm>
            <a:off x="1256697" y="4359357"/>
            <a:ext cx="238532" cy="31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4B8C9B-E80A-6187-0405-BD2DC460EECC}"/>
              </a:ext>
            </a:extLst>
          </p:cNvPr>
          <p:cNvSpPr/>
          <p:nvPr/>
        </p:nvSpPr>
        <p:spPr bwMode="white">
          <a:xfrm>
            <a:off x="1219426" y="5672518"/>
            <a:ext cx="298165" cy="31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75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3C230-A7B9-257A-4B83-7A35650DA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2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22843A-D478-A784-AEF8-D00D66BEBCA3}"/>
              </a:ext>
            </a:extLst>
          </p:cNvPr>
          <p:cNvSpPr/>
          <p:nvPr/>
        </p:nvSpPr>
        <p:spPr bwMode="white">
          <a:xfrm>
            <a:off x="4246616" y="2881028"/>
            <a:ext cx="1759197" cy="52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168796-7147-1DC6-4633-384508D977B2}"/>
              </a:ext>
            </a:extLst>
          </p:cNvPr>
          <p:cNvSpPr/>
          <p:nvPr/>
        </p:nvSpPr>
        <p:spPr bwMode="white">
          <a:xfrm>
            <a:off x="4008220" y="5637600"/>
            <a:ext cx="838496" cy="27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D1462-014B-2FCA-1173-80B2660DE4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F07841-6F6E-37C9-47B5-BED6FDA7464C}"/>
              </a:ext>
            </a:extLst>
          </p:cNvPr>
          <p:cNvSpPr/>
          <p:nvPr/>
        </p:nvSpPr>
        <p:spPr bwMode="white">
          <a:xfrm>
            <a:off x="4939047" y="1048201"/>
            <a:ext cx="133333" cy="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4FD83-17F0-A821-6990-229790F378BF}"/>
              </a:ext>
            </a:extLst>
          </p:cNvPr>
          <p:cNvSpPr/>
          <p:nvPr/>
        </p:nvSpPr>
        <p:spPr bwMode="white">
          <a:xfrm>
            <a:off x="4843809" y="1162504"/>
            <a:ext cx="1428571" cy="3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4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AEA64-69C6-F48D-C287-253DC39560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7C726-ADF6-0DBA-9822-DB45E0AE872D}"/>
              </a:ext>
            </a:extLst>
          </p:cNvPr>
          <p:cNvSpPr/>
          <p:nvPr/>
        </p:nvSpPr>
        <p:spPr bwMode="white">
          <a:xfrm>
            <a:off x="8613951" y="1102064"/>
            <a:ext cx="70581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B40AE5-92BE-9364-34CF-F77D5C9AF507}"/>
              </a:ext>
            </a:extLst>
          </p:cNvPr>
          <p:cNvSpPr/>
          <p:nvPr/>
        </p:nvSpPr>
        <p:spPr bwMode="white">
          <a:xfrm>
            <a:off x="2326651" y="1916832"/>
            <a:ext cx="1068005" cy="94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5F3CED-AAF2-0826-0737-7CA99326F7F1}"/>
              </a:ext>
            </a:extLst>
          </p:cNvPr>
          <p:cNvSpPr/>
          <p:nvPr/>
        </p:nvSpPr>
        <p:spPr bwMode="white">
          <a:xfrm>
            <a:off x="2224494" y="2867225"/>
            <a:ext cx="445776" cy="11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D9EB39-F38E-7F2F-DFB1-5FD509C0F5A8}"/>
              </a:ext>
            </a:extLst>
          </p:cNvPr>
          <p:cNvSpPr/>
          <p:nvPr/>
        </p:nvSpPr>
        <p:spPr bwMode="white">
          <a:xfrm>
            <a:off x="7490223" y="4797152"/>
            <a:ext cx="1838825" cy="10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68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6BB84-3AA4-7701-B1C9-8F9F3BEA7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3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921A0-6706-B087-96FB-15E70BA1F18E}"/>
              </a:ext>
            </a:extLst>
          </p:cNvPr>
          <p:cNvSpPr/>
          <p:nvPr/>
        </p:nvSpPr>
        <p:spPr bwMode="white">
          <a:xfrm>
            <a:off x="5556427" y="3972519"/>
            <a:ext cx="1296362" cy="53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D9125E-05E9-7BBA-07B7-06492567FFD3}"/>
              </a:ext>
            </a:extLst>
          </p:cNvPr>
          <p:cNvSpPr/>
          <p:nvPr/>
        </p:nvSpPr>
        <p:spPr bwMode="white">
          <a:xfrm>
            <a:off x="8307042" y="5177714"/>
            <a:ext cx="116340" cy="6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D70A1-5482-DF63-6C33-F349915ABA29}"/>
              </a:ext>
            </a:extLst>
          </p:cNvPr>
          <p:cNvSpPr/>
          <p:nvPr/>
        </p:nvSpPr>
        <p:spPr bwMode="white">
          <a:xfrm>
            <a:off x="8232251" y="5269142"/>
            <a:ext cx="432120" cy="28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50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81662-35E7-405B-4141-7F4AF40D1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2C60D7-B7E4-40C5-141E-888AAB8C5DD0}"/>
              </a:ext>
            </a:extLst>
          </p:cNvPr>
          <p:cNvSpPr/>
          <p:nvPr/>
        </p:nvSpPr>
        <p:spPr bwMode="white">
          <a:xfrm>
            <a:off x="6710476" y="1248256"/>
            <a:ext cx="504760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C2A45C-A68A-81AD-47CD-5FE5EC6F9464}"/>
              </a:ext>
            </a:extLst>
          </p:cNvPr>
          <p:cNvSpPr/>
          <p:nvPr/>
        </p:nvSpPr>
        <p:spPr bwMode="white">
          <a:xfrm>
            <a:off x="4015238" y="2448542"/>
            <a:ext cx="571428" cy="4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9AC54-25F8-CE37-BF9A-E8BCF9EB5A4F}"/>
              </a:ext>
            </a:extLst>
          </p:cNvPr>
          <p:cNvSpPr/>
          <p:nvPr/>
        </p:nvSpPr>
        <p:spPr bwMode="white">
          <a:xfrm>
            <a:off x="5329523" y="4601437"/>
            <a:ext cx="1190476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5D1E0-60C4-86E9-7D64-95D6E8CFE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5387A-B94E-1932-77F9-CF8AA1487173}"/>
              </a:ext>
            </a:extLst>
          </p:cNvPr>
          <p:cNvSpPr/>
          <p:nvPr/>
        </p:nvSpPr>
        <p:spPr bwMode="white">
          <a:xfrm>
            <a:off x="2348571" y="2229264"/>
            <a:ext cx="371428" cy="40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348529-4685-0D45-E48D-E15616BED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1703512" y="3028558"/>
            <a:ext cx="9192424" cy="342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927ED-6428-7AAF-A674-E2C9DC6B416B}"/>
              </a:ext>
            </a:extLst>
          </p:cNvPr>
          <p:cNvSpPr/>
          <p:nvPr/>
        </p:nvSpPr>
        <p:spPr bwMode="white">
          <a:xfrm>
            <a:off x="2351131" y="3190734"/>
            <a:ext cx="390476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E2F8C2-5030-D956-3609-4AE1E46BB8BF}"/>
              </a:ext>
            </a:extLst>
          </p:cNvPr>
          <p:cNvSpPr/>
          <p:nvPr/>
        </p:nvSpPr>
        <p:spPr bwMode="white">
          <a:xfrm>
            <a:off x="2313035" y="4030234"/>
            <a:ext cx="447619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2BA51E-F0C8-DD18-0D96-4CCF203892B8}"/>
              </a:ext>
            </a:extLst>
          </p:cNvPr>
          <p:cNvSpPr/>
          <p:nvPr/>
        </p:nvSpPr>
        <p:spPr bwMode="white">
          <a:xfrm>
            <a:off x="2370178" y="4869734"/>
            <a:ext cx="323809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6443F4-0AB8-16DF-65C2-440E5E3E2A97}"/>
              </a:ext>
            </a:extLst>
          </p:cNvPr>
          <p:cNvSpPr/>
          <p:nvPr/>
        </p:nvSpPr>
        <p:spPr bwMode="white">
          <a:xfrm>
            <a:off x="2370178" y="5709234"/>
            <a:ext cx="342857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2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9DDDD-0223-D7E0-82FE-EE9504241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31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392F0-18B9-EB5C-1345-FFC4FC2BF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8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59150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2023-08-06T08:26:05Z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