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3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CEF067-CB89-A75B-545C-2664680DC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39" y="2985563"/>
            <a:ext cx="11465001" cy="8034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D5B71-7BB9-D6B8-5DBF-6B073335E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881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33A9F-BBCB-6311-B796-A59D917CC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576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8C9AB-FFDB-8C41-43BF-6A475304FE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76C55-76D1-09CA-A03A-DC51BDF1C4C3}"/>
              </a:ext>
            </a:extLst>
          </p:cNvPr>
          <p:cNvSpPr/>
          <p:nvPr/>
        </p:nvSpPr>
        <p:spPr bwMode="white">
          <a:xfrm>
            <a:off x="1396190" y="1181861"/>
            <a:ext cx="304761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05031E-5AF1-ECC8-ADF1-CF5CC77A41E9}"/>
              </a:ext>
            </a:extLst>
          </p:cNvPr>
          <p:cNvSpPr/>
          <p:nvPr/>
        </p:nvSpPr>
        <p:spPr bwMode="white">
          <a:xfrm>
            <a:off x="1396190" y="2870288"/>
            <a:ext cx="304761" cy="39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43D9DD-64AE-9E46-9C22-E2F54E5391D6}"/>
              </a:ext>
            </a:extLst>
          </p:cNvPr>
          <p:cNvSpPr/>
          <p:nvPr/>
        </p:nvSpPr>
        <p:spPr bwMode="white">
          <a:xfrm>
            <a:off x="1396190" y="3719271"/>
            <a:ext cx="304761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17F8F5-B694-5C1A-3BA0-7809D8DBE67E}"/>
              </a:ext>
            </a:extLst>
          </p:cNvPr>
          <p:cNvSpPr/>
          <p:nvPr/>
        </p:nvSpPr>
        <p:spPr bwMode="white">
          <a:xfrm>
            <a:off x="1348571" y="4568254"/>
            <a:ext cx="380952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0A3A7B-212D-5DB4-FC34-74EA30572FE4}"/>
              </a:ext>
            </a:extLst>
          </p:cNvPr>
          <p:cNvSpPr/>
          <p:nvPr/>
        </p:nvSpPr>
        <p:spPr bwMode="white">
          <a:xfrm>
            <a:off x="1348571" y="5407698"/>
            <a:ext cx="380952" cy="40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53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40553-BAC5-5BAA-BBC6-16CBAA041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22821-2753-7B3A-A785-AA67CFCC157B}"/>
              </a:ext>
            </a:extLst>
          </p:cNvPr>
          <p:cNvSpPr/>
          <p:nvPr/>
        </p:nvSpPr>
        <p:spPr bwMode="white">
          <a:xfrm>
            <a:off x="2348571" y="2372198"/>
            <a:ext cx="342857" cy="4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8FB677-86F1-4285-46C7-70341146E641}"/>
              </a:ext>
            </a:extLst>
          </p:cNvPr>
          <p:cNvSpPr/>
          <p:nvPr/>
        </p:nvSpPr>
        <p:spPr bwMode="white">
          <a:xfrm>
            <a:off x="2348571" y="5210696"/>
            <a:ext cx="342857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99E25-8027-173B-E6BF-BED6EC33F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3F8F5-54B2-1933-3690-DD53B61B5E31}"/>
              </a:ext>
            </a:extLst>
          </p:cNvPr>
          <p:cNvSpPr/>
          <p:nvPr/>
        </p:nvSpPr>
        <p:spPr bwMode="white">
          <a:xfrm>
            <a:off x="1301517" y="1050190"/>
            <a:ext cx="338495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1AA53-6E9F-B993-DC65-652D2AF73307}"/>
              </a:ext>
            </a:extLst>
          </p:cNvPr>
          <p:cNvSpPr/>
          <p:nvPr/>
        </p:nvSpPr>
        <p:spPr bwMode="white">
          <a:xfrm>
            <a:off x="1301517" y="3630461"/>
            <a:ext cx="338495" cy="37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6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918C7-6635-4EFF-03E6-A6DE707D3A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DA51B-C26E-AA4B-A368-5EC5E98085BF}"/>
              </a:ext>
            </a:extLst>
          </p:cNvPr>
          <p:cNvSpPr/>
          <p:nvPr/>
        </p:nvSpPr>
        <p:spPr bwMode="white">
          <a:xfrm>
            <a:off x="4910476" y="2499078"/>
            <a:ext cx="1819047" cy="60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EA0DC5-37DF-264B-7C26-CC3D75E3F33B}"/>
              </a:ext>
            </a:extLst>
          </p:cNvPr>
          <p:cNvSpPr/>
          <p:nvPr/>
        </p:nvSpPr>
        <p:spPr bwMode="white">
          <a:xfrm>
            <a:off x="4739047" y="3854361"/>
            <a:ext cx="1857143" cy="60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12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815AB-1BDA-EE9C-2401-619B585161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4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16133F-1FB1-68C6-BA6E-BAB9446D4F5A}"/>
              </a:ext>
            </a:extLst>
          </p:cNvPr>
          <p:cNvSpPr/>
          <p:nvPr/>
        </p:nvSpPr>
        <p:spPr bwMode="white">
          <a:xfrm>
            <a:off x="6384032" y="972000"/>
            <a:ext cx="201622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4282B75-94A8-74AB-D83F-293B0E36E21C}"/>
              </a:ext>
            </a:extLst>
          </p:cNvPr>
          <p:cNvSpPr/>
          <p:nvPr/>
        </p:nvSpPr>
        <p:spPr bwMode="white">
          <a:xfrm>
            <a:off x="6960096" y="1628800"/>
            <a:ext cx="1296144" cy="338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3BF8AC9-812E-329F-95C8-7DAF219755A3}"/>
              </a:ext>
            </a:extLst>
          </p:cNvPr>
          <p:cNvSpPr/>
          <p:nvPr/>
        </p:nvSpPr>
        <p:spPr bwMode="white">
          <a:xfrm>
            <a:off x="1343472" y="2276872"/>
            <a:ext cx="158417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4F92076-973E-96E1-6067-70B4C01E9299}"/>
              </a:ext>
            </a:extLst>
          </p:cNvPr>
          <p:cNvSpPr/>
          <p:nvPr/>
        </p:nvSpPr>
        <p:spPr bwMode="white">
          <a:xfrm>
            <a:off x="1919536" y="3005680"/>
            <a:ext cx="783704" cy="27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A9B6AAC-DC8D-ECEA-3C33-E7E0B79DCB9E}"/>
              </a:ext>
            </a:extLst>
          </p:cNvPr>
          <p:cNvSpPr/>
          <p:nvPr/>
        </p:nvSpPr>
        <p:spPr bwMode="white">
          <a:xfrm>
            <a:off x="7824192" y="2268144"/>
            <a:ext cx="1728192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7A34450-DE1B-579C-A054-B4DB432163DD}"/>
              </a:ext>
            </a:extLst>
          </p:cNvPr>
          <p:cNvSpPr/>
          <p:nvPr/>
        </p:nvSpPr>
        <p:spPr bwMode="white">
          <a:xfrm>
            <a:off x="8400256" y="2835480"/>
            <a:ext cx="432048" cy="44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F613339-F002-A234-2429-B7502801C615}"/>
              </a:ext>
            </a:extLst>
          </p:cNvPr>
          <p:cNvSpPr/>
          <p:nvPr/>
        </p:nvSpPr>
        <p:spPr bwMode="white">
          <a:xfrm>
            <a:off x="5087888" y="4500392"/>
            <a:ext cx="230425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D0A14AA-F3C6-A86C-AE9B-BDAC8EED67EF}"/>
              </a:ext>
            </a:extLst>
          </p:cNvPr>
          <p:cNvSpPr/>
          <p:nvPr/>
        </p:nvSpPr>
        <p:spPr bwMode="white">
          <a:xfrm>
            <a:off x="6816080" y="5157192"/>
            <a:ext cx="469308" cy="26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07B6EA4-D00D-3877-C9DD-3D3D28974D08}"/>
              </a:ext>
            </a:extLst>
          </p:cNvPr>
          <p:cNvSpPr/>
          <p:nvPr/>
        </p:nvSpPr>
        <p:spPr bwMode="white">
          <a:xfrm>
            <a:off x="1631504" y="5796536"/>
            <a:ext cx="209661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4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5C571-A9D3-FFBF-D552-59F3B85C2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DBA9F9-95AE-E5DD-F82D-E57BF64E8F11}"/>
              </a:ext>
            </a:extLst>
          </p:cNvPr>
          <p:cNvSpPr/>
          <p:nvPr/>
        </p:nvSpPr>
        <p:spPr bwMode="white">
          <a:xfrm>
            <a:off x="2153176" y="3065047"/>
            <a:ext cx="271809" cy="23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813F0C-F581-4273-AAE1-4F9C63AC9C72}"/>
              </a:ext>
            </a:extLst>
          </p:cNvPr>
          <p:cNvSpPr/>
          <p:nvPr/>
        </p:nvSpPr>
        <p:spPr bwMode="white">
          <a:xfrm>
            <a:off x="2013153" y="4960326"/>
            <a:ext cx="510672" cy="45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98266-352A-A39B-3B7D-6849EB529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12127-7844-00F6-F30A-790ED5419DE6}"/>
              </a:ext>
            </a:extLst>
          </p:cNvPr>
          <p:cNvSpPr/>
          <p:nvPr/>
        </p:nvSpPr>
        <p:spPr bwMode="white">
          <a:xfrm>
            <a:off x="1396190" y="1839951"/>
            <a:ext cx="323809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03D85F-CA06-4EF4-97E5-2341E0A30AFB}"/>
              </a:ext>
            </a:extLst>
          </p:cNvPr>
          <p:cNvSpPr/>
          <p:nvPr/>
        </p:nvSpPr>
        <p:spPr bwMode="white">
          <a:xfrm>
            <a:off x="1243809" y="4338887"/>
            <a:ext cx="590476" cy="5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01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C332A-6D2C-6708-016F-93CFA87C63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1E1719-D7FA-5C27-1CAB-9A2A083734AE}"/>
              </a:ext>
            </a:extLst>
          </p:cNvPr>
          <p:cNvSpPr/>
          <p:nvPr/>
        </p:nvSpPr>
        <p:spPr bwMode="white">
          <a:xfrm>
            <a:off x="2711624" y="2924944"/>
            <a:ext cx="5688632" cy="104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79D688-7D55-2CDA-12E8-55525C69AAA3}"/>
              </a:ext>
            </a:extLst>
          </p:cNvPr>
          <p:cNvSpPr/>
          <p:nvPr/>
        </p:nvSpPr>
        <p:spPr bwMode="white">
          <a:xfrm>
            <a:off x="2495600" y="5097767"/>
            <a:ext cx="7200800" cy="92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5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0D233-87B6-291C-C03A-76343A2243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D5C8A91-B996-6B5D-CD1D-4F74013EAA56}"/>
              </a:ext>
            </a:extLst>
          </p:cNvPr>
          <p:cNvSpPr/>
          <p:nvPr/>
        </p:nvSpPr>
        <p:spPr bwMode="white">
          <a:xfrm>
            <a:off x="1415480" y="1844824"/>
            <a:ext cx="8280920" cy="9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DAADAA-512A-1736-9D3A-97F7F90D8BD3}"/>
              </a:ext>
            </a:extLst>
          </p:cNvPr>
          <p:cNvSpPr/>
          <p:nvPr/>
        </p:nvSpPr>
        <p:spPr bwMode="white">
          <a:xfrm>
            <a:off x="2711624" y="2341816"/>
            <a:ext cx="432048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DC2DC70-1FA8-0EF0-F14C-D6912D5892B3}"/>
              </a:ext>
            </a:extLst>
          </p:cNvPr>
          <p:cNvSpPr/>
          <p:nvPr/>
        </p:nvSpPr>
        <p:spPr bwMode="white">
          <a:xfrm>
            <a:off x="4033486" y="2348880"/>
            <a:ext cx="432048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E00B4CC-FD2D-C6D9-4687-DD12052FA01E}"/>
              </a:ext>
            </a:extLst>
          </p:cNvPr>
          <p:cNvSpPr/>
          <p:nvPr/>
        </p:nvSpPr>
        <p:spPr bwMode="white">
          <a:xfrm>
            <a:off x="6648919" y="2317240"/>
            <a:ext cx="432048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CA9914-5617-38AE-2B1E-895993B668A6}"/>
              </a:ext>
            </a:extLst>
          </p:cNvPr>
          <p:cNvSpPr/>
          <p:nvPr/>
        </p:nvSpPr>
        <p:spPr bwMode="white">
          <a:xfrm>
            <a:off x="1631504" y="3861048"/>
            <a:ext cx="8424936" cy="9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381DFF6-E844-98B3-6F46-1DB86F8AEA19}"/>
              </a:ext>
            </a:extLst>
          </p:cNvPr>
          <p:cNvSpPr/>
          <p:nvPr/>
        </p:nvSpPr>
        <p:spPr bwMode="white">
          <a:xfrm>
            <a:off x="6175698" y="4333464"/>
            <a:ext cx="432048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C055852-1D69-1461-647F-44540BBD27C4}"/>
              </a:ext>
            </a:extLst>
          </p:cNvPr>
          <p:cNvSpPr/>
          <p:nvPr/>
        </p:nvSpPr>
        <p:spPr bwMode="white">
          <a:xfrm>
            <a:off x="8112224" y="4441476"/>
            <a:ext cx="504056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36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2023-08-07T01:30:23Z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