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3" r:id="rId4"/>
    <p:sldId id="342" r:id="rId5"/>
    <p:sldId id="341" r:id="rId6"/>
    <p:sldId id="339" r:id="rId7"/>
    <p:sldId id="338" r:id="rId8"/>
    <p:sldId id="337" r:id="rId9"/>
    <p:sldId id="336" r:id="rId10"/>
    <p:sldId id="334" r:id="rId11"/>
    <p:sldId id="333" r:id="rId12"/>
    <p:sldId id="332" r:id="rId13"/>
    <p:sldId id="331" r:id="rId14"/>
    <p:sldId id="328" r:id="rId15"/>
    <p:sldId id="327" r:id="rId16"/>
    <p:sldId id="32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03" autoAdjust="0"/>
    <p:restoredTop sz="94660"/>
  </p:normalViewPr>
  <p:slideViewPr>
    <p:cSldViewPr showGuides="1">
      <p:cViewPr varScale="1">
        <p:scale>
          <a:sx n="64" d="100"/>
          <a:sy n="64" d="100"/>
        </p:scale>
        <p:origin x="25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30AE089-1E70-8401-43ED-4FAC5940C0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524" y="2481381"/>
            <a:ext cx="6380952" cy="18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23A42-5630-9E71-5C85-AEC4D687C3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9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938A99-9E0A-53A6-7E03-35B6E954DF6D}"/>
              </a:ext>
            </a:extLst>
          </p:cNvPr>
          <p:cNvSpPr/>
          <p:nvPr/>
        </p:nvSpPr>
        <p:spPr bwMode="white">
          <a:xfrm>
            <a:off x="3234285" y="2850958"/>
            <a:ext cx="866666" cy="47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530288-3EEC-F61A-B134-9B6C00EFB732}"/>
              </a:ext>
            </a:extLst>
          </p:cNvPr>
          <p:cNvSpPr/>
          <p:nvPr/>
        </p:nvSpPr>
        <p:spPr bwMode="white">
          <a:xfrm>
            <a:off x="9167619" y="2564904"/>
            <a:ext cx="657142" cy="762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DBD56D-13BE-4F82-869E-F25AFBFDE11F}"/>
              </a:ext>
            </a:extLst>
          </p:cNvPr>
          <p:cNvSpPr/>
          <p:nvPr/>
        </p:nvSpPr>
        <p:spPr bwMode="white">
          <a:xfrm>
            <a:off x="4024761" y="4815757"/>
            <a:ext cx="1380952" cy="47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DA174C-D325-0BDF-9C3F-132029021239}"/>
              </a:ext>
            </a:extLst>
          </p:cNvPr>
          <p:cNvSpPr/>
          <p:nvPr/>
        </p:nvSpPr>
        <p:spPr bwMode="white">
          <a:xfrm>
            <a:off x="9597063" y="4680300"/>
            <a:ext cx="891425" cy="47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0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8D7E5-A696-D5FF-95F2-E0D9A81F7E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9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38ADE2-2D80-95CC-FF74-1CF5D146C2F1}"/>
              </a:ext>
            </a:extLst>
          </p:cNvPr>
          <p:cNvSpPr/>
          <p:nvPr/>
        </p:nvSpPr>
        <p:spPr bwMode="white">
          <a:xfrm>
            <a:off x="3920000" y="2425530"/>
            <a:ext cx="1057142" cy="47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35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933512-D915-C400-89D9-49A4312BDD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D858D-0247-1DB1-632D-1D0A676E2638}"/>
              </a:ext>
            </a:extLst>
          </p:cNvPr>
          <p:cNvSpPr/>
          <p:nvPr/>
        </p:nvSpPr>
        <p:spPr bwMode="white">
          <a:xfrm>
            <a:off x="1472380" y="1743802"/>
            <a:ext cx="219047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1BE572-F02A-DAD3-578D-5CABC4191E36}"/>
              </a:ext>
            </a:extLst>
          </p:cNvPr>
          <p:cNvSpPr/>
          <p:nvPr/>
        </p:nvSpPr>
        <p:spPr bwMode="white">
          <a:xfrm>
            <a:off x="1472380" y="2201167"/>
            <a:ext cx="238095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6D69DE-D0AC-A06B-FE01-057EEA904171}"/>
              </a:ext>
            </a:extLst>
          </p:cNvPr>
          <p:cNvSpPr/>
          <p:nvPr/>
        </p:nvSpPr>
        <p:spPr bwMode="white">
          <a:xfrm>
            <a:off x="1462857" y="2649003"/>
            <a:ext cx="228571" cy="2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D9581E-3413-9019-4731-EDFF1AAC9108}"/>
              </a:ext>
            </a:extLst>
          </p:cNvPr>
          <p:cNvSpPr/>
          <p:nvPr/>
        </p:nvSpPr>
        <p:spPr bwMode="white">
          <a:xfrm>
            <a:off x="1481904" y="3106367"/>
            <a:ext cx="200000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5234E5-9D41-3B94-E505-1776800BBA82}"/>
              </a:ext>
            </a:extLst>
          </p:cNvPr>
          <p:cNvSpPr/>
          <p:nvPr/>
        </p:nvSpPr>
        <p:spPr bwMode="white">
          <a:xfrm>
            <a:off x="1453333" y="3563732"/>
            <a:ext cx="266666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02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BE3261-6F04-0F6C-2960-C49D03F184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67BC9C-6111-6BA0-CD71-19816F5B750A}"/>
              </a:ext>
            </a:extLst>
          </p:cNvPr>
          <p:cNvSpPr/>
          <p:nvPr/>
        </p:nvSpPr>
        <p:spPr bwMode="white">
          <a:xfrm>
            <a:off x="3910476" y="1505960"/>
            <a:ext cx="238095" cy="2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8E5CAF-B63F-09D7-2F88-BE4E407D6855}"/>
              </a:ext>
            </a:extLst>
          </p:cNvPr>
          <p:cNvSpPr/>
          <p:nvPr/>
        </p:nvSpPr>
        <p:spPr bwMode="white">
          <a:xfrm>
            <a:off x="2996190" y="2430856"/>
            <a:ext cx="200000" cy="2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50BC76-6BB9-0DC9-56D9-D91F0A2B07DA}"/>
              </a:ext>
            </a:extLst>
          </p:cNvPr>
          <p:cNvSpPr/>
          <p:nvPr/>
        </p:nvSpPr>
        <p:spPr bwMode="white">
          <a:xfrm>
            <a:off x="2386666" y="3355752"/>
            <a:ext cx="209523" cy="2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209484-31D4-4F80-6931-7FD0C90DE7B6}"/>
              </a:ext>
            </a:extLst>
          </p:cNvPr>
          <p:cNvSpPr/>
          <p:nvPr/>
        </p:nvSpPr>
        <p:spPr bwMode="white">
          <a:xfrm>
            <a:off x="2539047" y="4738328"/>
            <a:ext cx="228571" cy="2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C293A24-5B5B-EC20-4206-9614BC1526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1127448" y="5157192"/>
            <a:ext cx="5376000" cy="834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7A57F7-C58F-A3EE-AF64-957D21CA9C2C}"/>
              </a:ext>
            </a:extLst>
          </p:cNvPr>
          <p:cNvSpPr/>
          <p:nvPr/>
        </p:nvSpPr>
        <p:spPr bwMode="white">
          <a:xfrm>
            <a:off x="2365543" y="5214726"/>
            <a:ext cx="266666" cy="22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5EA85B9-0418-6041-ABEB-F90C9BD915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92" b="85983"/>
          <a:stretch/>
        </p:blipFill>
        <p:spPr>
          <a:xfrm>
            <a:off x="1127448" y="6099738"/>
            <a:ext cx="2279656" cy="43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C1E0AF48-C939-7EA2-C0AF-E8E475A20E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17" r="52223"/>
          <a:stretch/>
        </p:blipFill>
        <p:spPr>
          <a:xfrm>
            <a:off x="6744072" y="1098708"/>
            <a:ext cx="5159976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068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5B428-2BBA-DE91-85FC-7F87D6BB61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4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A7D34A-E1A8-9E84-2788-5E976C53D52A}"/>
              </a:ext>
            </a:extLst>
          </p:cNvPr>
          <p:cNvSpPr/>
          <p:nvPr/>
        </p:nvSpPr>
        <p:spPr bwMode="white">
          <a:xfrm>
            <a:off x="1472380" y="3756126"/>
            <a:ext cx="228571" cy="21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94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A6CDAA-CA58-C73F-C540-817C937E7C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5FCD03-8353-1590-A694-4C196ABCD1A0}"/>
              </a:ext>
            </a:extLst>
          </p:cNvPr>
          <p:cNvSpPr/>
          <p:nvPr/>
        </p:nvSpPr>
        <p:spPr bwMode="white">
          <a:xfrm>
            <a:off x="1034285" y="1057875"/>
            <a:ext cx="228571" cy="2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75EACE-6D2D-7257-81DB-97E543661192}"/>
              </a:ext>
            </a:extLst>
          </p:cNvPr>
          <p:cNvSpPr/>
          <p:nvPr/>
        </p:nvSpPr>
        <p:spPr bwMode="white">
          <a:xfrm>
            <a:off x="1043809" y="1973876"/>
            <a:ext cx="219047" cy="20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0BD3DA-2DAE-C7B1-9E9E-EB0A94372810}"/>
              </a:ext>
            </a:extLst>
          </p:cNvPr>
          <p:cNvSpPr/>
          <p:nvPr/>
        </p:nvSpPr>
        <p:spPr bwMode="white">
          <a:xfrm>
            <a:off x="1015238" y="2880335"/>
            <a:ext cx="266666" cy="209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0FA2C0-B16C-E54D-31E0-4F3D615365BC}"/>
              </a:ext>
            </a:extLst>
          </p:cNvPr>
          <p:cNvSpPr/>
          <p:nvPr/>
        </p:nvSpPr>
        <p:spPr bwMode="white">
          <a:xfrm>
            <a:off x="1043809" y="3786795"/>
            <a:ext cx="219047" cy="2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58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32694E-FE30-D590-5A63-3C5B8C35C3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3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6112F9B-DA5E-3301-E97B-C6F849381E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7"/>
          <a:stretch/>
        </p:blipFill>
        <p:spPr>
          <a:xfrm>
            <a:off x="1416680" y="3501008"/>
            <a:ext cx="10295944" cy="254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ACE8A7-3FE3-896F-AADA-56C78B215515}"/>
              </a:ext>
            </a:extLst>
          </p:cNvPr>
          <p:cNvSpPr/>
          <p:nvPr/>
        </p:nvSpPr>
        <p:spPr bwMode="white">
          <a:xfrm>
            <a:off x="1416680" y="3501008"/>
            <a:ext cx="10103320" cy="58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D63C2C-AED8-EBB6-6EE6-2F71117A8629}"/>
              </a:ext>
            </a:extLst>
          </p:cNvPr>
          <p:cNvSpPr/>
          <p:nvPr/>
        </p:nvSpPr>
        <p:spPr bwMode="white">
          <a:xfrm>
            <a:off x="1224056" y="4156828"/>
            <a:ext cx="10295944" cy="58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9629B6-705F-28BC-892A-A0D396A1A097}"/>
              </a:ext>
            </a:extLst>
          </p:cNvPr>
          <p:cNvSpPr/>
          <p:nvPr/>
        </p:nvSpPr>
        <p:spPr bwMode="white">
          <a:xfrm>
            <a:off x="1224056" y="4869160"/>
            <a:ext cx="10488568" cy="53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33F41F-109D-9286-D318-AB5C488BA664}"/>
              </a:ext>
            </a:extLst>
          </p:cNvPr>
          <p:cNvSpPr/>
          <p:nvPr/>
        </p:nvSpPr>
        <p:spPr bwMode="white">
          <a:xfrm>
            <a:off x="1224056" y="5445224"/>
            <a:ext cx="10488568" cy="66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81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82075-5A28-00AF-09F6-2F780661CA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720000" y="972000"/>
            <a:ext cx="9408448" cy="346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AD9E37-9244-8737-52AB-5D8E39C0B5F5}"/>
              </a:ext>
            </a:extLst>
          </p:cNvPr>
          <p:cNvSpPr/>
          <p:nvPr/>
        </p:nvSpPr>
        <p:spPr bwMode="white">
          <a:xfrm>
            <a:off x="1481904" y="2191689"/>
            <a:ext cx="209523" cy="21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E9A4CA-7F1B-19E7-AA7B-D270CA49AB5F}"/>
              </a:ext>
            </a:extLst>
          </p:cNvPr>
          <p:cNvSpPr/>
          <p:nvPr/>
        </p:nvSpPr>
        <p:spPr bwMode="white">
          <a:xfrm>
            <a:off x="1453333" y="2658602"/>
            <a:ext cx="266666" cy="2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211778-7D17-D243-C3B1-80A254C9E69A}"/>
              </a:ext>
            </a:extLst>
          </p:cNvPr>
          <p:cNvSpPr/>
          <p:nvPr/>
        </p:nvSpPr>
        <p:spPr bwMode="white">
          <a:xfrm>
            <a:off x="1472380" y="3106457"/>
            <a:ext cx="228571" cy="2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799479-D629-42A4-B556-FEA2C44B7151}"/>
              </a:ext>
            </a:extLst>
          </p:cNvPr>
          <p:cNvSpPr/>
          <p:nvPr/>
        </p:nvSpPr>
        <p:spPr bwMode="white">
          <a:xfrm>
            <a:off x="1453333" y="3573369"/>
            <a:ext cx="266666" cy="21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ADB9C3-FE6C-3D62-9477-68518C82BBA1}"/>
              </a:ext>
            </a:extLst>
          </p:cNvPr>
          <p:cNvSpPr/>
          <p:nvPr/>
        </p:nvSpPr>
        <p:spPr bwMode="white">
          <a:xfrm>
            <a:off x="1472380" y="4030753"/>
            <a:ext cx="228571" cy="21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D4ACF0-CA5A-E806-448F-A5296782EE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E7882F-7B84-9922-A4E7-636F71607D0A}"/>
              </a:ext>
            </a:extLst>
          </p:cNvPr>
          <p:cNvSpPr/>
          <p:nvPr/>
        </p:nvSpPr>
        <p:spPr bwMode="white">
          <a:xfrm>
            <a:off x="1453333" y="1486445"/>
            <a:ext cx="266666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4E5EA6-63F0-0417-4D15-A2D6C765349A}"/>
              </a:ext>
            </a:extLst>
          </p:cNvPr>
          <p:cNvSpPr/>
          <p:nvPr/>
        </p:nvSpPr>
        <p:spPr bwMode="white">
          <a:xfrm>
            <a:off x="6643809" y="1486445"/>
            <a:ext cx="209523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4C65AE-28C0-AD97-97C6-DFF7F5294F9B}"/>
              </a:ext>
            </a:extLst>
          </p:cNvPr>
          <p:cNvSpPr/>
          <p:nvPr/>
        </p:nvSpPr>
        <p:spPr bwMode="white">
          <a:xfrm>
            <a:off x="1481904" y="2772560"/>
            <a:ext cx="209523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F256F9-E4F4-61C0-F0FD-4E51ABD0CFD1}"/>
              </a:ext>
            </a:extLst>
          </p:cNvPr>
          <p:cNvSpPr/>
          <p:nvPr/>
        </p:nvSpPr>
        <p:spPr bwMode="white">
          <a:xfrm>
            <a:off x="6615238" y="2772560"/>
            <a:ext cx="266666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C079BC-E9B5-CCB2-73E9-A08B005FB4FB}"/>
              </a:ext>
            </a:extLst>
          </p:cNvPr>
          <p:cNvSpPr/>
          <p:nvPr/>
        </p:nvSpPr>
        <p:spPr bwMode="white">
          <a:xfrm>
            <a:off x="1453333" y="4049148"/>
            <a:ext cx="266666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37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9D6602-88AE-63D2-6508-79DA517B5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8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1B9882-E7A2-940D-6F03-D2EFEA4A4E24}"/>
              </a:ext>
            </a:extLst>
          </p:cNvPr>
          <p:cNvSpPr/>
          <p:nvPr/>
        </p:nvSpPr>
        <p:spPr bwMode="white">
          <a:xfrm>
            <a:off x="1472380" y="1506613"/>
            <a:ext cx="219047" cy="21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FF2A85-7B03-61D2-2D62-4BB61DF95DB7}"/>
              </a:ext>
            </a:extLst>
          </p:cNvPr>
          <p:cNvSpPr/>
          <p:nvPr/>
        </p:nvSpPr>
        <p:spPr bwMode="white">
          <a:xfrm>
            <a:off x="1453333" y="1974400"/>
            <a:ext cx="257142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E715B1-C221-C020-980A-BBF2C1E8A967}"/>
              </a:ext>
            </a:extLst>
          </p:cNvPr>
          <p:cNvSpPr/>
          <p:nvPr/>
        </p:nvSpPr>
        <p:spPr bwMode="white">
          <a:xfrm>
            <a:off x="1472380" y="2432641"/>
            <a:ext cx="219047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CD17D2-333C-DCE0-6523-A2322A8025ED}"/>
              </a:ext>
            </a:extLst>
          </p:cNvPr>
          <p:cNvSpPr/>
          <p:nvPr/>
        </p:nvSpPr>
        <p:spPr bwMode="white">
          <a:xfrm>
            <a:off x="1472380" y="2890881"/>
            <a:ext cx="219047" cy="2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5E0B65-C5A5-73AB-4873-E84EDE7EE188}"/>
              </a:ext>
            </a:extLst>
          </p:cNvPr>
          <p:cNvSpPr/>
          <p:nvPr/>
        </p:nvSpPr>
        <p:spPr bwMode="white">
          <a:xfrm>
            <a:off x="1472380" y="3349121"/>
            <a:ext cx="219047" cy="21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81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E24F2-B341-8760-B582-2254F159AE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715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64E7A3-B738-FC95-F7D9-937D87A07583}"/>
              </a:ext>
            </a:extLst>
          </p:cNvPr>
          <p:cNvSpPr/>
          <p:nvPr/>
        </p:nvSpPr>
        <p:spPr bwMode="white">
          <a:xfrm>
            <a:off x="2015238" y="1417786"/>
            <a:ext cx="590476" cy="32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8F9622-3B84-0CE0-7D25-1C25C79B9EB5}"/>
              </a:ext>
            </a:extLst>
          </p:cNvPr>
          <p:cNvSpPr/>
          <p:nvPr/>
        </p:nvSpPr>
        <p:spPr bwMode="white">
          <a:xfrm>
            <a:off x="3015238" y="2075068"/>
            <a:ext cx="1066666" cy="32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133EB0-9A4F-1580-1D1B-852A35E4172A}"/>
              </a:ext>
            </a:extLst>
          </p:cNvPr>
          <p:cNvSpPr/>
          <p:nvPr/>
        </p:nvSpPr>
        <p:spPr bwMode="white">
          <a:xfrm>
            <a:off x="2986666" y="2741875"/>
            <a:ext cx="485714" cy="32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8368B1-01B6-AE6E-148B-F75CAD107789}"/>
              </a:ext>
            </a:extLst>
          </p:cNvPr>
          <p:cNvSpPr/>
          <p:nvPr/>
        </p:nvSpPr>
        <p:spPr bwMode="white">
          <a:xfrm>
            <a:off x="2805714" y="3399156"/>
            <a:ext cx="619047" cy="32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C99BAE-DFB7-6C83-7A06-D50E15338C39}"/>
              </a:ext>
            </a:extLst>
          </p:cNvPr>
          <p:cNvSpPr/>
          <p:nvPr/>
        </p:nvSpPr>
        <p:spPr bwMode="white">
          <a:xfrm>
            <a:off x="2139047" y="4056438"/>
            <a:ext cx="1123809" cy="47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F50BA2-C7E8-DB44-0A08-E1CEEDB19571}"/>
              </a:ext>
            </a:extLst>
          </p:cNvPr>
          <p:cNvSpPr/>
          <p:nvPr/>
        </p:nvSpPr>
        <p:spPr bwMode="white">
          <a:xfrm>
            <a:off x="4891428" y="4056438"/>
            <a:ext cx="723809" cy="47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02322901-B0C5-5C81-262D-D8DF442CBF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1080040" y="4735709"/>
            <a:ext cx="9408448" cy="186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CA23605-ED26-DA08-203A-4CCB878C213D}"/>
              </a:ext>
            </a:extLst>
          </p:cNvPr>
          <p:cNvSpPr/>
          <p:nvPr/>
        </p:nvSpPr>
        <p:spPr bwMode="white">
          <a:xfrm>
            <a:off x="5003849" y="4878912"/>
            <a:ext cx="733333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F54C89-54A9-F707-42FE-E9813DFCCE2D}"/>
              </a:ext>
            </a:extLst>
          </p:cNvPr>
          <p:cNvSpPr/>
          <p:nvPr/>
        </p:nvSpPr>
        <p:spPr bwMode="white">
          <a:xfrm>
            <a:off x="8803849" y="4735710"/>
            <a:ext cx="1028571" cy="52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1CC29E-3A3F-893C-90FD-3811A82FBB16}"/>
              </a:ext>
            </a:extLst>
          </p:cNvPr>
          <p:cNvSpPr/>
          <p:nvPr/>
        </p:nvSpPr>
        <p:spPr bwMode="white">
          <a:xfrm>
            <a:off x="4860992" y="5518554"/>
            <a:ext cx="1266666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05EC9A6-B6A1-E9F8-A10E-30827B78EA56}"/>
              </a:ext>
            </a:extLst>
          </p:cNvPr>
          <p:cNvSpPr/>
          <p:nvPr/>
        </p:nvSpPr>
        <p:spPr bwMode="white">
          <a:xfrm>
            <a:off x="4089563" y="6062726"/>
            <a:ext cx="1380952" cy="47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21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07FAE-A781-9326-AAF3-D198B6A888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B7063F-EB15-04E2-AE76-01277FF0CDEC}"/>
              </a:ext>
            </a:extLst>
          </p:cNvPr>
          <p:cNvSpPr/>
          <p:nvPr/>
        </p:nvSpPr>
        <p:spPr bwMode="white">
          <a:xfrm>
            <a:off x="1472380" y="2165339"/>
            <a:ext cx="228571" cy="2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A865AF-22F2-3910-49FF-C2E15609B330}"/>
              </a:ext>
            </a:extLst>
          </p:cNvPr>
          <p:cNvSpPr/>
          <p:nvPr/>
        </p:nvSpPr>
        <p:spPr bwMode="white">
          <a:xfrm>
            <a:off x="1481904" y="2623581"/>
            <a:ext cx="209523" cy="2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B703AC-E83F-E7C8-4721-0F4F66E06A42}"/>
              </a:ext>
            </a:extLst>
          </p:cNvPr>
          <p:cNvSpPr/>
          <p:nvPr/>
        </p:nvSpPr>
        <p:spPr bwMode="white">
          <a:xfrm>
            <a:off x="1472380" y="3072277"/>
            <a:ext cx="228571" cy="2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F7F94C-65DA-E99A-DEC7-FC52F4523A76}"/>
              </a:ext>
            </a:extLst>
          </p:cNvPr>
          <p:cNvSpPr/>
          <p:nvPr/>
        </p:nvSpPr>
        <p:spPr bwMode="white">
          <a:xfrm>
            <a:off x="1453333" y="3530519"/>
            <a:ext cx="266666" cy="2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4926CA-44B0-5CAF-490C-E4B85A352F2B}"/>
              </a:ext>
            </a:extLst>
          </p:cNvPr>
          <p:cNvSpPr/>
          <p:nvPr/>
        </p:nvSpPr>
        <p:spPr bwMode="white">
          <a:xfrm>
            <a:off x="1472380" y="3988761"/>
            <a:ext cx="238095" cy="2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80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76FC85-0C26-DD96-9EE7-70AB64D7AE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5D5463-288A-41A2-BE54-5D0EFAAB3971}"/>
              </a:ext>
            </a:extLst>
          </p:cNvPr>
          <p:cNvSpPr/>
          <p:nvPr/>
        </p:nvSpPr>
        <p:spPr bwMode="white">
          <a:xfrm>
            <a:off x="1453333" y="1496682"/>
            <a:ext cx="266666" cy="219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7AD4F9-47A9-FC3E-2266-55EE6D6E808C}"/>
              </a:ext>
            </a:extLst>
          </p:cNvPr>
          <p:cNvSpPr/>
          <p:nvPr/>
        </p:nvSpPr>
        <p:spPr bwMode="white">
          <a:xfrm>
            <a:off x="1472380" y="2851316"/>
            <a:ext cx="228571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28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266DE-19AA-4C69-F5A3-6A85701AC3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893DA0-E2D0-1BF0-AC38-70E3B38731B3}"/>
              </a:ext>
            </a:extLst>
          </p:cNvPr>
          <p:cNvSpPr/>
          <p:nvPr/>
        </p:nvSpPr>
        <p:spPr bwMode="white">
          <a:xfrm>
            <a:off x="1034285" y="1506441"/>
            <a:ext cx="228571" cy="2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0CAD91-427B-1B5B-561D-ADCF917737E7}"/>
              </a:ext>
            </a:extLst>
          </p:cNvPr>
          <p:cNvSpPr/>
          <p:nvPr/>
        </p:nvSpPr>
        <p:spPr bwMode="white">
          <a:xfrm>
            <a:off x="1043809" y="2890262"/>
            <a:ext cx="219047" cy="20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E0E8F1-8ADD-66DA-1A44-6888B825EE43}"/>
              </a:ext>
            </a:extLst>
          </p:cNvPr>
          <p:cNvSpPr/>
          <p:nvPr/>
        </p:nvSpPr>
        <p:spPr bwMode="white">
          <a:xfrm>
            <a:off x="1034285" y="3796904"/>
            <a:ext cx="228571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98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FA71F1-AEEB-884C-B2F9-A94DF8FC76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089A3A-BC96-D95F-2F06-FEC65735D0BC}"/>
              </a:ext>
            </a:extLst>
          </p:cNvPr>
          <p:cNvSpPr/>
          <p:nvPr/>
        </p:nvSpPr>
        <p:spPr bwMode="white">
          <a:xfrm>
            <a:off x="1015238" y="1048416"/>
            <a:ext cx="266666" cy="21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5FCA4A-AC23-7A73-F0D2-CD1EB22697B7}"/>
              </a:ext>
            </a:extLst>
          </p:cNvPr>
          <p:cNvSpPr/>
          <p:nvPr/>
        </p:nvSpPr>
        <p:spPr bwMode="white">
          <a:xfrm>
            <a:off x="1043809" y="1955857"/>
            <a:ext cx="219047" cy="21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9420A8-BB1F-D783-77C9-F9DF943D56E3}"/>
              </a:ext>
            </a:extLst>
          </p:cNvPr>
          <p:cNvSpPr/>
          <p:nvPr/>
        </p:nvSpPr>
        <p:spPr bwMode="white">
          <a:xfrm>
            <a:off x="1034285" y="2863299"/>
            <a:ext cx="228571" cy="22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47CC21-B576-1D95-74F2-12D2DB777D9D}"/>
              </a:ext>
            </a:extLst>
          </p:cNvPr>
          <p:cNvSpPr/>
          <p:nvPr/>
        </p:nvSpPr>
        <p:spPr bwMode="white">
          <a:xfrm>
            <a:off x="1015238" y="3780293"/>
            <a:ext cx="266666" cy="21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7C3FF97-4B55-E2AB-8785-4A22DC9DE9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1088"/>
            <a:ext cx="10800000" cy="124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3660F9-2A8E-0BE5-13EF-4DE16A0D6D64}"/>
              </a:ext>
            </a:extLst>
          </p:cNvPr>
          <p:cNvSpPr/>
          <p:nvPr/>
        </p:nvSpPr>
        <p:spPr bwMode="white">
          <a:xfrm>
            <a:off x="1034285" y="4717526"/>
            <a:ext cx="228571" cy="2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6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2023-08-06T03:03:40Z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