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2"/>
    <p:sldId id="324" r:id="rId3"/>
    <p:sldId id="341" r:id="rId4"/>
    <p:sldId id="340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23" autoAdjust="0"/>
    <p:restoredTop sz="94660"/>
  </p:normalViewPr>
  <p:slideViewPr>
    <p:cSldViewPr showGuides="1">
      <p:cViewPr varScale="1">
        <p:scale>
          <a:sx n="64" d="100"/>
          <a:sy n="64" d="100"/>
        </p:scale>
        <p:origin x="30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0C8D8-DC55-4CAC-B8F9-1FC19FE261C5}" type="datetimeFigureOut">
              <a:rPr lang="zh-CN" altLang="en-US" smtClean="0"/>
              <a:t>2023-08-06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43E2F2-7C32-4D9E-867B-167CDAD74F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393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3E2F2-7C32-4D9E-867B-167CDAD74FC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038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4B3878-734D-9DA8-A55C-87EA4DB31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762" y="2562333"/>
            <a:ext cx="6990476" cy="1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290A7-02D9-8399-0FA8-2AA776FF54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0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CC1E0D-C0FF-454F-63E0-F1DEE99E4AC4}"/>
              </a:ext>
            </a:extLst>
          </p:cNvPr>
          <p:cNvSpPr/>
          <p:nvPr/>
        </p:nvSpPr>
        <p:spPr bwMode="white">
          <a:xfrm>
            <a:off x="3481904" y="1935671"/>
            <a:ext cx="619047" cy="38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DBF34B-F8DC-D953-A34F-4C81297A7B21}"/>
              </a:ext>
            </a:extLst>
          </p:cNvPr>
          <p:cNvSpPr/>
          <p:nvPr/>
        </p:nvSpPr>
        <p:spPr bwMode="white">
          <a:xfrm>
            <a:off x="4710476" y="1840258"/>
            <a:ext cx="723809" cy="47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FBD05F-01E0-5B1B-267F-6B10A6052FA1}"/>
              </a:ext>
            </a:extLst>
          </p:cNvPr>
          <p:cNvSpPr/>
          <p:nvPr/>
        </p:nvSpPr>
        <p:spPr bwMode="white">
          <a:xfrm>
            <a:off x="3720000" y="3156959"/>
            <a:ext cx="1247619" cy="33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47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7E904-592D-0854-49EC-B65F589BD5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CABC44-A708-C060-0F63-0AC35EE125E1}"/>
              </a:ext>
            </a:extLst>
          </p:cNvPr>
          <p:cNvSpPr/>
          <p:nvPr/>
        </p:nvSpPr>
        <p:spPr bwMode="white">
          <a:xfrm>
            <a:off x="3996190" y="1268761"/>
            <a:ext cx="885714" cy="39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F199B3-28ED-0954-238A-A142BF313B73}"/>
              </a:ext>
            </a:extLst>
          </p:cNvPr>
          <p:cNvSpPr/>
          <p:nvPr/>
        </p:nvSpPr>
        <p:spPr bwMode="white">
          <a:xfrm>
            <a:off x="1624761" y="2543806"/>
            <a:ext cx="771428" cy="3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AD6677-1492-1AEC-FA14-1204F56EE40B}"/>
              </a:ext>
            </a:extLst>
          </p:cNvPr>
          <p:cNvSpPr/>
          <p:nvPr/>
        </p:nvSpPr>
        <p:spPr bwMode="white">
          <a:xfrm>
            <a:off x="3005714" y="2543806"/>
            <a:ext cx="723809" cy="47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8B7609-62A0-B9DF-2450-3E758E698718}"/>
              </a:ext>
            </a:extLst>
          </p:cNvPr>
          <p:cNvSpPr/>
          <p:nvPr/>
        </p:nvSpPr>
        <p:spPr bwMode="white">
          <a:xfrm>
            <a:off x="7234285" y="2696224"/>
            <a:ext cx="361904" cy="32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F79CE9-4503-CF4C-06FE-ABA9A03CD1D0}"/>
              </a:ext>
            </a:extLst>
          </p:cNvPr>
          <p:cNvSpPr/>
          <p:nvPr/>
        </p:nvSpPr>
        <p:spPr bwMode="white">
          <a:xfrm>
            <a:off x="8205714" y="2543806"/>
            <a:ext cx="1123809" cy="47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11D8E2-9323-E986-BBEF-C115F0E5022F}"/>
              </a:ext>
            </a:extLst>
          </p:cNvPr>
          <p:cNvSpPr/>
          <p:nvPr/>
        </p:nvSpPr>
        <p:spPr bwMode="white">
          <a:xfrm>
            <a:off x="3196190" y="3753621"/>
            <a:ext cx="1066666" cy="47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D2C19C-239A-2C3B-7B30-D998112282F3}"/>
              </a:ext>
            </a:extLst>
          </p:cNvPr>
          <p:cNvSpPr/>
          <p:nvPr/>
        </p:nvSpPr>
        <p:spPr bwMode="white">
          <a:xfrm>
            <a:off x="9748571" y="3906039"/>
            <a:ext cx="1038095" cy="1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00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1EEC5-C99F-8CDA-212E-04A8E1B621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751FB29-B901-6AAF-E6EA-899A3B638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16832"/>
            <a:ext cx="10128528" cy="83685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06C63DF-41C0-E9AC-5288-777C0825B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168209"/>
            <a:ext cx="10128528" cy="83685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4851F46-FCC2-0D4D-853D-E7B6BB7AF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472" y="4425358"/>
            <a:ext cx="10128528" cy="83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31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6AA63-F07C-EC05-F2FA-3DC235657A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F8B622C-0543-8FDE-5014-C787E137E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412776"/>
            <a:ext cx="10128528" cy="8368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4D9E482-11BA-A252-BED8-57D012234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708920"/>
            <a:ext cx="10128528" cy="83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85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CF355-EC2E-9B6B-4D43-52CDD5FF56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72000"/>
            <a:ext cx="10800000" cy="4950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ABF42A-9FC6-C516-4259-2691E373CFB9}"/>
              </a:ext>
            </a:extLst>
          </p:cNvPr>
          <p:cNvSpPr/>
          <p:nvPr/>
        </p:nvSpPr>
        <p:spPr bwMode="white">
          <a:xfrm>
            <a:off x="4493082" y="2068896"/>
            <a:ext cx="200000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75C14A-1828-A386-41D7-28BD21975147}"/>
              </a:ext>
            </a:extLst>
          </p:cNvPr>
          <p:cNvSpPr/>
          <p:nvPr/>
        </p:nvSpPr>
        <p:spPr bwMode="white">
          <a:xfrm>
            <a:off x="2045463" y="3089488"/>
            <a:ext cx="266666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55E2CC-8D5F-230C-1044-1918B612111F}"/>
              </a:ext>
            </a:extLst>
          </p:cNvPr>
          <p:cNvSpPr/>
          <p:nvPr/>
        </p:nvSpPr>
        <p:spPr bwMode="white">
          <a:xfrm>
            <a:off x="3359748" y="4100540"/>
            <a:ext cx="219047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8F9CCD-D121-6559-5BD4-50283EB8C33C}"/>
              </a:ext>
            </a:extLst>
          </p:cNvPr>
          <p:cNvSpPr/>
          <p:nvPr/>
        </p:nvSpPr>
        <p:spPr bwMode="white">
          <a:xfrm>
            <a:off x="7302606" y="4606067"/>
            <a:ext cx="238095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01C5F8-D3A6-F3F0-94FF-84B1CAC52E93}"/>
              </a:ext>
            </a:extLst>
          </p:cNvPr>
          <p:cNvSpPr/>
          <p:nvPr/>
        </p:nvSpPr>
        <p:spPr bwMode="white">
          <a:xfrm>
            <a:off x="2064510" y="5121132"/>
            <a:ext cx="238095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F43A33-ABD1-ABED-C1CD-A7589DA2E3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/>
          <a:stretch/>
        </p:blipFill>
        <p:spPr>
          <a:xfrm>
            <a:off x="6531175" y="1672452"/>
            <a:ext cx="5520016" cy="2834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837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18F0A-A257-7274-38DD-7B94E5F52D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0D59C6-3B77-4F59-7566-4E25FFBD8A6C}"/>
              </a:ext>
            </a:extLst>
          </p:cNvPr>
          <p:cNvSpPr/>
          <p:nvPr/>
        </p:nvSpPr>
        <p:spPr bwMode="white">
          <a:xfrm>
            <a:off x="1472380" y="3587210"/>
            <a:ext cx="228571" cy="21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34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5782D-468F-E0BF-873D-DE67E21F4F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2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63AC2D-E31C-55A4-AD97-1F25E7D9C441}"/>
              </a:ext>
            </a:extLst>
          </p:cNvPr>
          <p:cNvSpPr/>
          <p:nvPr/>
        </p:nvSpPr>
        <p:spPr bwMode="white">
          <a:xfrm>
            <a:off x="1024761" y="1048213"/>
            <a:ext cx="257142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21D9B7-E1B5-0116-B0E6-CD312122656B}"/>
              </a:ext>
            </a:extLst>
          </p:cNvPr>
          <p:cNvSpPr/>
          <p:nvPr/>
        </p:nvSpPr>
        <p:spPr bwMode="white">
          <a:xfrm>
            <a:off x="1043809" y="2067575"/>
            <a:ext cx="219047" cy="20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97021D-0123-DE09-1CAD-5ED49077FDE5}"/>
              </a:ext>
            </a:extLst>
          </p:cNvPr>
          <p:cNvSpPr/>
          <p:nvPr/>
        </p:nvSpPr>
        <p:spPr bwMode="white">
          <a:xfrm>
            <a:off x="1024761" y="3086936"/>
            <a:ext cx="257142" cy="20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CAAFAC-2323-8C3B-7DE1-2A6EB23DB63C}"/>
              </a:ext>
            </a:extLst>
          </p:cNvPr>
          <p:cNvSpPr/>
          <p:nvPr/>
        </p:nvSpPr>
        <p:spPr bwMode="white">
          <a:xfrm>
            <a:off x="1024761" y="4106297"/>
            <a:ext cx="257142" cy="20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5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13744-0D2B-C084-AA9F-16B18BB6D4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/>
        </p:blipFill>
        <p:spPr>
          <a:xfrm>
            <a:off x="720000" y="972000"/>
            <a:ext cx="9336440" cy="3481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6C4FBA-ABC0-03F8-257A-607C8CA72ABD}"/>
              </a:ext>
            </a:extLst>
          </p:cNvPr>
          <p:cNvSpPr/>
          <p:nvPr/>
        </p:nvSpPr>
        <p:spPr bwMode="white">
          <a:xfrm>
            <a:off x="1462857" y="2240680"/>
            <a:ext cx="266666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84235A-3CB7-AF63-3FA9-9F541284873B}"/>
              </a:ext>
            </a:extLst>
          </p:cNvPr>
          <p:cNvSpPr/>
          <p:nvPr/>
        </p:nvSpPr>
        <p:spPr bwMode="white">
          <a:xfrm>
            <a:off x="1481904" y="2717627"/>
            <a:ext cx="238095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139154-1360-8F79-E3C9-9C9446CE13F0}"/>
              </a:ext>
            </a:extLst>
          </p:cNvPr>
          <p:cNvSpPr/>
          <p:nvPr/>
        </p:nvSpPr>
        <p:spPr bwMode="white">
          <a:xfrm>
            <a:off x="1491428" y="3194575"/>
            <a:ext cx="219047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2D9857-8ECA-5FB6-1419-71B2AE0E8BF1}"/>
              </a:ext>
            </a:extLst>
          </p:cNvPr>
          <p:cNvSpPr/>
          <p:nvPr/>
        </p:nvSpPr>
        <p:spPr bwMode="white">
          <a:xfrm>
            <a:off x="1491428" y="3681061"/>
            <a:ext cx="219047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75FB9A-C0C1-B27D-4802-FD8C3BB13DE2}"/>
              </a:ext>
            </a:extLst>
          </p:cNvPr>
          <p:cNvSpPr/>
          <p:nvPr/>
        </p:nvSpPr>
        <p:spPr bwMode="white">
          <a:xfrm>
            <a:off x="1462857" y="4158008"/>
            <a:ext cx="276190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C411B-1236-B46E-9B7B-9BE08A6F2B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4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EB405A-CDA7-96AC-16D4-6CDC33005084}"/>
              </a:ext>
            </a:extLst>
          </p:cNvPr>
          <p:cNvSpPr/>
          <p:nvPr/>
        </p:nvSpPr>
        <p:spPr bwMode="white">
          <a:xfrm>
            <a:off x="2129523" y="2844255"/>
            <a:ext cx="190476" cy="2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51C77C-F8F6-0922-EE8D-977283606BD0}"/>
              </a:ext>
            </a:extLst>
          </p:cNvPr>
          <p:cNvSpPr/>
          <p:nvPr/>
        </p:nvSpPr>
        <p:spPr bwMode="white">
          <a:xfrm>
            <a:off x="4196190" y="2844255"/>
            <a:ext cx="238095" cy="2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2F70AC-B971-296B-9C61-0F9DDE96F437}"/>
              </a:ext>
            </a:extLst>
          </p:cNvPr>
          <p:cNvSpPr/>
          <p:nvPr/>
        </p:nvSpPr>
        <p:spPr bwMode="white">
          <a:xfrm>
            <a:off x="6300952" y="2844255"/>
            <a:ext cx="238095" cy="2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3972DF-B6AB-3D26-8A31-2517FD7B00E9}"/>
              </a:ext>
            </a:extLst>
          </p:cNvPr>
          <p:cNvSpPr/>
          <p:nvPr/>
        </p:nvSpPr>
        <p:spPr bwMode="white">
          <a:xfrm>
            <a:off x="8424761" y="2844255"/>
            <a:ext cx="200000" cy="2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817CB7-7DA8-3BC7-CF6B-38449BAE24FD}"/>
              </a:ext>
            </a:extLst>
          </p:cNvPr>
          <p:cNvSpPr/>
          <p:nvPr/>
        </p:nvSpPr>
        <p:spPr bwMode="white">
          <a:xfrm>
            <a:off x="10500952" y="2844255"/>
            <a:ext cx="238095" cy="2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24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59289-1089-E97D-6520-763902EC00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6A0F0D-9C0E-61C3-22D5-A6EFD067CEAF}"/>
              </a:ext>
            </a:extLst>
          </p:cNvPr>
          <p:cNvSpPr/>
          <p:nvPr/>
        </p:nvSpPr>
        <p:spPr bwMode="white">
          <a:xfrm>
            <a:off x="1462857" y="1553554"/>
            <a:ext cx="266666" cy="21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61A380-A0BA-E93D-AC9A-0512B15D4140}"/>
              </a:ext>
            </a:extLst>
          </p:cNvPr>
          <p:cNvSpPr/>
          <p:nvPr/>
        </p:nvSpPr>
        <p:spPr bwMode="white">
          <a:xfrm>
            <a:off x="1481904" y="2506921"/>
            <a:ext cx="228571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68AB76-DD87-E4C9-2500-FDBB47F99D9B}"/>
              </a:ext>
            </a:extLst>
          </p:cNvPr>
          <p:cNvSpPr/>
          <p:nvPr/>
        </p:nvSpPr>
        <p:spPr bwMode="white">
          <a:xfrm>
            <a:off x="1462857" y="3469822"/>
            <a:ext cx="266666" cy="21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B30815-584F-9314-0709-493FFC4E3B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19"/>
          <a:stretch/>
        </p:blipFill>
        <p:spPr>
          <a:xfrm>
            <a:off x="1152048" y="4406686"/>
            <a:ext cx="8616360" cy="1974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1FD7D1-7114-9477-0AF7-5938EE3D5FD8}"/>
              </a:ext>
            </a:extLst>
          </p:cNvPr>
          <p:cNvSpPr/>
          <p:nvPr/>
        </p:nvSpPr>
        <p:spPr bwMode="white">
          <a:xfrm>
            <a:off x="1456809" y="4530697"/>
            <a:ext cx="266666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BECFBB-D9D1-4FF5-BF70-4377C437EBF3}"/>
              </a:ext>
            </a:extLst>
          </p:cNvPr>
          <p:cNvSpPr/>
          <p:nvPr/>
        </p:nvSpPr>
        <p:spPr bwMode="white">
          <a:xfrm>
            <a:off x="1485381" y="5494170"/>
            <a:ext cx="219047" cy="2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BD2EC-85A0-283C-BA16-C2E1A323BA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5A924D-3F6F-FBAF-788D-DEA4C70479DD}"/>
              </a:ext>
            </a:extLst>
          </p:cNvPr>
          <p:cNvSpPr/>
          <p:nvPr/>
        </p:nvSpPr>
        <p:spPr bwMode="white">
          <a:xfrm>
            <a:off x="1491428" y="1516400"/>
            <a:ext cx="219047" cy="2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4DB365-0BDD-270B-BCB7-9B62777016EB}"/>
              </a:ext>
            </a:extLst>
          </p:cNvPr>
          <p:cNvSpPr/>
          <p:nvPr/>
        </p:nvSpPr>
        <p:spPr bwMode="white">
          <a:xfrm>
            <a:off x="1481904" y="2471488"/>
            <a:ext cx="228571" cy="22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2F7A03-E890-9D8E-0201-9C643F2FD623}"/>
              </a:ext>
            </a:extLst>
          </p:cNvPr>
          <p:cNvSpPr/>
          <p:nvPr/>
        </p:nvSpPr>
        <p:spPr bwMode="white">
          <a:xfrm>
            <a:off x="1462857" y="3426577"/>
            <a:ext cx="266666" cy="2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E894BA4-9CAD-D524-4368-FF16A499A9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1152048" y="4365104"/>
            <a:ext cx="8688368" cy="184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C5981E-AB66-3E06-538B-16288143CE84}"/>
              </a:ext>
            </a:extLst>
          </p:cNvPr>
          <p:cNvSpPr/>
          <p:nvPr/>
        </p:nvSpPr>
        <p:spPr bwMode="white">
          <a:xfrm>
            <a:off x="1475857" y="4441379"/>
            <a:ext cx="219047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21ADB4-5B5A-370B-5287-0BF366F0EA10}"/>
              </a:ext>
            </a:extLst>
          </p:cNvPr>
          <p:cNvSpPr/>
          <p:nvPr/>
        </p:nvSpPr>
        <p:spPr bwMode="white">
          <a:xfrm>
            <a:off x="1456809" y="5394827"/>
            <a:ext cx="266666" cy="21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12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61654-4A6A-D7B9-AFC1-AE976420A4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48252-8247-BE17-3209-9AB226E81EAE}"/>
              </a:ext>
            </a:extLst>
          </p:cNvPr>
          <p:cNvSpPr/>
          <p:nvPr/>
        </p:nvSpPr>
        <p:spPr bwMode="white">
          <a:xfrm>
            <a:off x="1481904" y="2238978"/>
            <a:ext cx="238095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7D203F-0515-7EC8-8863-318BE53E0EA5}"/>
              </a:ext>
            </a:extLst>
          </p:cNvPr>
          <p:cNvSpPr/>
          <p:nvPr/>
        </p:nvSpPr>
        <p:spPr bwMode="white">
          <a:xfrm>
            <a:off x="1481904" y="2715286"/>
            <a:ext cx="228571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95370F-AFEC-F9CB-C42E-13BF9D85B1F9}"/>
              </a:ext>
            </a:extLst>
          </p:cNvPr>
          <p:cNvSpPr/>
          <p:nvPr/>
        </p:nvSpPr>
        <p:spPr bwMode="white">
          <a:xfrm>
            <a:off x="1481904" y="3191593"/>
            <a:ext cx="238095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2C14D8-13EA-A561-4316-206471D61C2D}"/>
              </a:ext>
            </a:extLst>
          </p:cNvPr>
          <p:cNvSpPr/>
          <p:nvPr/>
        </p:nvSpPr>
        <p:spPr bwMode="white">
          <a:xfrm>
            <a:off x="1491428" y="3677427"/>
            <a:ext cx="219047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FF9189-5590-2B29-A276-8357BFAEA9E1}"/>
              </a:ext>
            </a:extLst>
          </p:cNvPr>
          <p:cNvSpPr/>
          <p:nvPr/>
        </p:nvSpPr>
        <p:spPr bwMode="white">
          <a:xfrm>
            <a:off x="1462857" y="4153735"/>
            <a:ext cx="266666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46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9196C-0169-BA32-6A4A-8255840F3E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23D5A-DD7A-663A-CA7F-E20CC9387A56}"/>
              </a:ext>
            </a:extLst>
          </p:cNvPr>
          <p:cNvSpPr/>
          <p:nvPr/>
        </p:nvSpPr>
        <p:spPr bwMode="white">
          <a:xfrm>
            <a:off x="1491428" y="1534125"/>
            <a:ext cx="219047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C218BC-941F-0523-F491-381687DBA26F}"/>
              </a:ext>
            </a:extLst>
          </p:cNvPr>
          <p:cNvSpPr/>
          <p:nvPr/>
        </p:nvSpPr>
        <p:spPr bwMode="white">
          <a:xfrm>
            <a:off x="1462857" y="2972786"/>
            <a:ext cx="266666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BBFD33-8CE5-D004-6B38-4D49DA1BE855}"/>
              </a:ext>
            </a:extLst>
          </p:cNvPr>
          <p:cNvSpPr/>
          <p:nvPr/>
        </p:nvSpPr>
        <p:spPr bwMode="white">
          <a:xfrm>
            <a:off x="1481904" y="3925542"/>
            <a:ext cx="228571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74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BBA58-5CDC-F51B-A902-37C088DCE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1AEFC8-8AA2-7B81-565F-23FD6EFDBD25}"/>
              </a:ext>
            </a:extLst>
          </p:cNvPr>
          <p:cNvSpPr/>
          <p:nvPr/>
        </p:nvSpPr>
        <p:spPr bwMode="white">
          <a:xfrm>
            <a:off x="1043809" y="1124383"/>
            <a:ext cx="219047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E276C4-C00B-C392-9FC7-ED809359BF7D}"/>
              </a:ext>
            </a:extLst>
          </p:cNvPr>
          <p:cNvSpPr/>
          <p:nvPr/>
        </p:nvSpPr>
        <p:spPr bwMode="white">
          <a:xfrm>
            <a:off x="1034285" y="2076778"/>
            <a:ext cx="238095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D0A1B5-0C94-93CF-961F-0BEBE2453C9A}"/>
              </a:ext>
            </a:extLst>
          </p:cNvPr>
          <p:cNvSpPr/>
          <p:nvPr/>
        </p:nvSpPr>
        <p:spPr bwMode="white">
          <a:xfrm>
            <a:off x="1034285" y="3038698"/>
            <a:ext cx="238095" cy="21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50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7F3B8-4FBD-CDE0-CFCA-8960C46C94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67C5A-135D-EE2F-1F9B-8301C38DC4F5}"/>
              </a:ext>
            </a:extLst>
          </p:cNvPr>
          <p:cNvSpPr/>
          <p:nvPr/>
        </p:nvSpPr>
        <p:spPr bwMode="white">
          <a:xfrm>
            <a:off x="1015238" y="1067350"/>
            <a:ext cx="266666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7246D9-CBD9-962A-F338-98ECA4B23E16}"/>
              </a:ext>
            </a:extLst>
          </p:cNvPr>
          <p:cNvSpPr/>
          <p:nvPr/>
        </p:nvSpPr>
        <p:spPr bwMode="white">
          <a:xfrm>
            <a:off x="1034285" y="2488070"/>
            <a:ext cx="228571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D78BAA-71A5-F523-1F52-D396DDBAD82F}"/>
              </a:ext>
            </a:extLst>
          </p:cNvPr>
          <p:cNvSpPr/>
          <p:nvPr/>
        </p:nvSpPr>
        <p:spPr bwMode="white">
          <a:xfrm>
            <a:off x="1034285" y="3441574"/>
            <a:ext cx="228571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7652DD-08BD-6A0B-0E57-9F83960EFEFD}"/>
              </a:ext>
            </a:extLst>
          </p:cNvPr>
          <p:cNvSpPr/>
          <p:nvPr/>
        </p:nvSpPr>
        <p:spPr bwMode="white">
          <a:xfrm>
            <a:off x="1043809" y="4433218"/>
            <a:ext cx="219047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66</cp:revision>
  <dcterms:created xsi:type="dcterms:W3CDTF">2015-09-16T06:44:00Z</dcterms:created>
  <dcterms:modified xsi:type="dcterms:W3CDTF">2023-08-06T00:55:14Z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