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6EE5CB-8169-3BAC-D345-B4F5EC280F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524" y="3052809"/>
            <a:ext cx="6580952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28AC2-91ED-9823-7CE1-BD8F2234D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BBB1C8-098C-4F62-0847-CC692A0D2A86}"/>
              </a:ext>
            </a:extLst>
          </p:cNvPr>
          <p:cNvSpPr/>
          <p:nvPr/>
        </p:nvSpPr>
        <p:spPr bwMode="white">
          <a:xfrm>
            <a:off x="1358095" y="1162788"/>
            <a:ext cx="371428" cy="41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08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6E3FB-8755-06C8-5BAE-3EF940EC9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D4B8B-B217-9D6C-D27B-FDAA679EA238}"/>
              </a:ext>
            </a:extLst>
          </p:cNvPr>
          <p:cNvSpPr/>
          <p:nvPr/>
        </p:nvSpPr>
        <p:spPr bwMode="white">
          <a:xfrm>
            <a:off x="1377142" y="1115236"/>
            <a:ext cx="342857" cy="4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37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C90F5-9FBB-70F0-56F4-AA4EE57B7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F5282-B5EF-99C9-FCC0-DA35CF2D1AD1}"/>
              </a:ext>
            </a:extLst>
          </p:cNvPr>
          <p:cNvSpPr/>
          <p:nvPr/>
        </p:nvSpPr>
        <p:spPr bwMode="white">
          <a:xfrm>
            <a:off x="1358095" y="1114945"/>
            <a:ext cx="371428" cy="4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7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AC959-2320-8D65-E9C5-EF3B9ED53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BBB0B-EBFA-2F3E-F656-E77696C30796}"/>
              </a:ext>
            </a:extLst>
          </p:cNvPr>
          <p:cNvSpPr/>
          <p:nvPr/>
        </p:nvSpPr>
        <p:spPr bwMode="white">
          <a:xfrm>
            <a:off x="2351584" y="4077072"/>
            <a:ext cx="273630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44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69E6E-3EC7-2BF2-167B-F8771239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2BA4DA-9223-1390-2471-8E088B4DB26C}"/>
              </a:ext>
            </a:extLst>
          </p:cNvPr>
          <p:cNvSpPr/>
          <p:nvPr/>
        </p:nvSpPr>
        <p:spPr bwMode="white">
          <a:xfrm>
            <a:off x="3977142" y="1811730"/>
            <a:ext cx="1590476" cy="78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9A13C-8438-F591-FA83-034727A15E14}"/>
              </a:ext>
            </a:extLst>
          </p:cNvPr>
          <p:cNvSpPr/>
          <p:nvPr/>
        </p:nvSpPr>
        <p:spPr bwMode="white">
          <a:xfrm>
            <a:off x="4481904" y="2603748"/>
            <a:ext cx="514285" cy="1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E48C78-FDF3-693C-78B4-B88B848FC401}"/>
              </a:ext>
            </a:extLst>
          </p:cNvPr>
          <p:cNvSpPr/>
          <p:nvPr/>
        </p:nvSpPr>
        <p:spPr bwMode="white">
          <a:xfrm>
            <a:off x="5177142" y="2603748"/>
            <a:ext cx="266666" cy="1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E7ABE4-EB9D-F6AC-C83D-410821CA130C}"/>
              </a:ext>
            </a:extLst>
          </p:cNvPr>
          <p:cNvSpPr/>
          <p:nvPr/>
        </p:nvSpPr>
        <p:spPr bwMode="white">
          <a:xfrm>
            <a:off x="3281904" y="4397717"/>
            <a:ext cx="1590476" cy="49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4B9324-8186-CABE-9070-1D180DB66D2E}"/>
              </a:ext>
            </a:extLst>
          </p:cNvPr>
          <p:cNvSpPr/>
          <p:nvPr/>
        </p:nvSpPr>
        <p:spPr bwMode="white">
          <a:xfrm>
            <a:off x="3843809" y="4903463"/>
            <a:ext cx="295238" cy="1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376A6B-AA32-2490-C9A5-B0975549A405}"/>
              </a:ext>
            </a:extLst>
          </p:cNvPr>
          <p:cNvSpPr/>
          <p:nvPr/>
        </p:nvSpPr>
        <p:spPr bwMode="white">
          <a:xfrm>
            <a:off x="4481904" y="4903463"/>
            <a:ext cx="266666" cy="1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6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68E58-0F89-1F2B-8575-6B3D563ED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3FA0C-DA82-3BAC-FBFD-6F7D32455C64}"/>
              </a:ext>
            </a:extLst>
          </p:cNvPr>
          <p:cNvSpPr/>
          <p:nvPr/>
        </p:nvSpPr>
        <p:spPr bwMode="white">
          <a:xfrm>
            <a:off x="4339047" y="1830184"/>
            <a:ext cx="895238" cy="6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B2D2A-1A77-C6B7-AD1B-843F3C47C8B5}"/>
              </a:ext>
            </a:extLst>
          </p:cNvPr>
          <p:cNvSpPr/>
          <p:nvPr/>
        </p:nvSpPr>
        <p:spPr bwMode="white">
          <a:xfrm>
            <a:off x="1977142" y="4643121"/>
            <a:ext cx="1733333" cy="6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2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8E0D0-F2DE-8E69-7340-4784ECF57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B69AED-FDC7-AC5D-2977-175C765BCF5E}"/>
              </a:ext>
            </a:extLst>
          </p:cNvPr>
          <p:cNvSpPr/>
          <p:nvPr/>
        </p:nvSpPr>
        <p:spPr bwMode="white">
          <a:xfrm>
            <a:off x="3662857" y="2726611"/>
            <a:ext cx="1504761" cy="48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8F2C4-30D6-B127-8567-0559B00AB6F3}"/>
              </a:ext>
            </a:extLst>
          </p:cNvPr>
          <p:cNvSpPr/>
          <p:nvPr/>
        </p:nvSpPr>
        <p:spPr bwMode="white">
          <a:xfrm>
            <a:off x="4777142" y="3222479"/>
            <a:ext cx="266666" cy="1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5A029A-2CC7-1360-F10D-06C2F87C2DEE}"/>
              </a:ext>
            </a:extLst>
          </p:cNvPr>
          <p:cNvSpPr/>
          <p:nvPr/>
        </p:nvSpPr>
        <p:spPr bwMode="white">
          <a:xfrm>
            <a:off x="4300952" y="4576582"/>
            <a:ext cx="552380" cy="6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5E043-C6CD-0786-6B80-29D6117E1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C55BE8-4D21-9485-1690-A8F037346325}"/>
              </a:ext>
            </a:extLst>
          </p:cNvPr>
          <p:cNvSpPr/>
          <p:nvPr/>
        </p:nvSpPr>
        <p:spPr bwMode="white">
          <a:xfrm>
            <a:off x="5920000" y="1172306"/>
            <a:ext cx="1123809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A22841-83BB-D92C-ACA9-B679D8105152}"/>
              </a:ext>
            </a:extLst>
          </p:cNvPr>
          <p:cNvSpPr/>
          <p:nvPr/>
        </p:nvSpPr>
        <p:spPr bwMode="white">
          <a:xfrm>
            <a:off x="6548571" y="2517221"/>
            <a:ext cx="638095" cy="31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52846-F1D8-5D3E-182B-6F82BB0415C2}"/>
              </a:ext>
            </a:extLst>
          </p:cNvPr>
          <p:cNvSpPr/>
          <p:nvPr/>
        </p:nvSpPr>
        <p:spPr bwMode="white">
          <a:xfrm>
            <a:off x="3348571" y="5455050"/>
            <a:ext cx="133333" cy="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A30D1-3AFA-1CD8-CF54-FAA34D717D65}"/>
              </a:ext>
            </a:extLst>
          </p:cNvPr>
          <p:cNvSpPr/>
          <p:nvPr/>
        </p:nvSpPr>
        <p:spPr bwMode="white">
          <a:xfrm>
            <a:off x="3262857" y="5569511"/>
            <a:ext cx="438095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61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E2FE6-2D5F-90CD-4A0C-0B9347718D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1D8F3B-B7EC-A349-DD67-60D2CE3FAD47}"/>
              </a:ext>
            </a:extLst>
          </p:cNvPr>
          <p:cNvSpPr/>
          <p:nvPr/>
        </p:nvSpPr>
        <p:spPr bwMode="white">
          <a:xfrm>
            <a:off x="2142037" y="2100421"/>
            <a:ext cx="328162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2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408ED-9BD5-3AE8-E9F8-7274BE2267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831D95-EBC5-526A-A62E-97E109ED7038}"/>
              </a:ext>
            </a:extLst>
          </p:cNvPr>
          <p:cNvSpPr/>
          <p:nvPr/>
        </p:nvSpPr>
        <p:spPr bwMode="white">
          <a:xfrm>
            <a:off x="1358095" y="1200613"/>
            <a:ext cx="371428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48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3D098-4743-1D9B-5893-6102FADD4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859B7-151F-2FA9-DC83-A8F081CC98BA}"/>
              </a:ext>
            </a:extLst>
          </p:cNvPr>
          <p:cNvSpPr/>
          <p:nvPr/>
        </p:nvSpPr>
        <p:spPr bwMode="white">
          <a:xfrm>
            <a:off x="2321612" y="4234464"/>
            <a:ext cx="331368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DC93D-514B-B9C0-88CE-2D707447EB39}"/>
              </a:ext>
            </a:extLst>
          </p:cNvPr>
          <p:cNvSpPr/>
          <p:nvPr/>
        </p:nvSpPr>
        <p:spPr bwMode="white">
          <a:xfrm>
            <a:off x="2275589" y="5109984"/>
            <a:ext cx="423414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8CDE28-9E0E-1949-C53C-5B1915005A67}"/>
              </a:ext>
            </a:extLst>
          </p:cNvPr>
          <p:cNvSpPr/>
          <p:nvPr/>
        </p:nvSpPr>
        <p:spPr bwMode="white">
          <a:xfrm>
            <a:off x="2275589" y="5985504"/>
            <a:ext cx="423414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106B2-E18C-B5F8-80B3-472D71025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CF74E-6FC3-E647-D725-5B8401A5C462}"/>
              </a:ext>
            </a:extLst>
          </p:cNvPr>
          <p:cNvSpPr/>
          <p:nvPr/>
        </p:nvSpPr>
        <p:spPr bwMode="white">
          <a:xfrm>
            <a:off x="1320000" y="1181577"/>
            <a:ext cx="438095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9D4993-B45F-92FB-9D73-4A1AF5847F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8222" b="-11143"/>
          <a:stretch/>
        </p:blipFill>
        <p:spPr>
          <a:xfrm>
            <a:off x="2999656" y="5589240"/>
            <a:ext cx="559202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988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8EDB4-34A4-EFE3-D037-7D1A029714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198D7-8F80-463E-CF1D-9311F28AAAB3}"/>
              </a:ext>
            </a:extLst>
          </p:cNvPr>
          <p:cNvSpPr/>
          <p:nvPr/>
        </p:nvSpPr>
        <p:spPr bwMode="white">
          <a:xfrm>
            <a:off x="1377142" y="1143573"/>
            <a:ext cx="342857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3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E885C-6CD9-E446-6DEB-51F52CAB4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487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744B3-6A20-1B85-1538-FF97DE2BB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98996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811CC-BC48-DA33-1E7C-8732181195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D5AE2-5818-7D11-292F-688E9CAB1C53}"/>
              </a:ext>
            </a:extLst>
          </p:cNvPr>
          <p:cNvSpPr/>
          <p:nvPr/>
        </p:nvSpPr>
        <p:spPr bwMode="white">
          <a:xfrm>
            <a:off x="1296473" y="1118367"/>
            <a:ext cx="335559" cy="3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8A51D7-B2ED-19B5-DFB8-363CE6BAB995}"/>
              </a:ext>
            </a:extLst>
          </p:cNvPr>
          <p:cNvSpPr/>
          <p:nvPr/>
        </p:nvSpPr>
        <p:spPr bwMode="white">
          <a:xfrm>
            <a:off x="1270661" y="3666887"/>
            <a:ext cx="395787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9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D5D63-B40A-880A-EECB-1970D5345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B4BEE-2A5F-A8A4-0FA1-234C7A63963C}"/>
              </a:ext>
            </a:extLst>
          </p:cNvPr>
          <p:cNvSpPr/>
          <p:nvPr/>
        </p:nvSpPr>
        <p:spPr bwMode="white">
          <a:xfrm>
            <a:off x="1377142" y="1086464"/>
            <a:ext cx="342857" cy="40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4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846E4-490B-9079-6A2C-BC3B47FA71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95ED1-254B-BDCF-B0DF-5CC1BCC8FB96}"/>
              </a:ext>
            </a:extLst>
          </p:cNvPr>
          <p:cNvSpPr/>
          <p:nvPr/>
        </p:nvSpPr>
        <p:spPr bwMode="white">
          <a:xfrm>
            <a:off x="1358095" y="1191548"/>
            <a:ext cx="371428" cy="41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9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ED88A-3063-A865-D656-1F8815065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2C62A-F2BA-6C23-1C4B-DD14B255AEA2}"/>
              </a:ext>
            </a:extLst>
          </p:cNvPr>
          <p:cNvSpPr/>
          <p:nvPr/>
        </p:nvSpPr>
        <p:spPr bwMode="white">
          <a:xfrm>
            <a:off x="1358095" y="1095940"/>
            <a:ext cx="371428" cy="41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97933-5E53-7D07-7823-1C1CA42EA6B1}"/>
              </a:ext>
            </a:extLst>
          </p:cNvPr>
          <p:cNvSpPr/>
          <p:nvPr/>
        </p:nvSpPr>
        <p:spPr bwMode="white">
          <a:xfrm>
            <a:off x="1377142" y="3822620"/>
            <a:ext cx="342857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9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541C8-0608-8BF5-BA65-55DF74988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87FBE-0A07-9913-DD57-3DA2243C72DF}"/>
              </a:ext>
            </a:extLst>
          </p:cNvPr>
          <p:cNvSpPr/>
          <p:nvPr/>
        </p:nvSpPr>
        <p:spPr bwMode="white">
          <a:xfrm>
            <a:off x="2824187" y="6267884"/>
            <a:ext cx="273378" cy="23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58FB2-1C59-5AD4-FBC1-052DC01F3DA1}"/>
              </a:ext>
            </a:extLst>
          </p:cNvPr>
          <p:cNvSpPr/>
          <p:nvPr/>
        </p:nvSpPr>
        <p:spPr bwMode="white">
          <a:xfrm>
            <a:off x="7339077" y="6077266"/>
            <a:ext cx="513620" cy="45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C0513-39E8-FDF9-FE39-22CC71F27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6707EA-F6F1-D08C-E489-9AEEC6EE139D}"/>
              </a:ext>
            </a:extLst>
          </p:cNvPr>
          <p:cNvSpPr/>
          <p:nvPr/>
        </p:nvSpPr>
        <p:spPr bwMode="white">
          <a:xfrm>
            <a:off x="2224761" y="4212833"/>
            <a:ext cx="314285" cy="26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D1DBD-AC7F-22CC-092A-BB6354282D13}"/>
              </a:ext>
            </a:extLst>
          </p:cNvPr>
          <p:cNvSpPr/>
          <p:nvPr/>
        </p:nvSpPr>
        <p:spPr bwMode="white">
          <a:xfrm>
            <a:off x="7415238" y="4003132"/>
            <a:ext cx="590476" cy="52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2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060CA-B2EB-5B55-4887-46AB487CD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BB766-A84D-1992-8119-19B3E0F2BB60}"/>
              </a:ext>
            </a:extLst>
          </p:cNvPr>
          <p:cNvSpPr/>
          <p:nvPr/>
        </p:nvSpPr>
        <p:spPr bwMode="white">
          <a:xfrm>
            <a:off x="2177280" y="2155088"/>
            <a:ext cx="336295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E6FCA-9827-CA19-0FA5-A1E892B9F6C8}"/>
              </a:ext>
            </a:extLst>
          </p:cNvPr>
          <p:cNvSpPr/>
          <p:nvPr/>
        </p:nvSpPr>
        <p:spPr bwMode="white">
          <a:xfrm>
            <a:off x="2142788" y="4624893"/>
            <a:ext cx="396656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1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BF677-D301-7637-7C39-732ED32024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D5287-EB5F-2F0B-4740-93D9DF05AD30}"/>
              </a:ext>
            </a:extLst>
          </p:cNvPr>
          <p:cNvSpPr/>
          <p:nvPr/>
        </p:nvSpPr>
        <p:spPr bwMode="white">
          <a:xfrm>
            <a:off x="1320000" y="1096203"/>
            <a:ext cx="438095" cy="40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5153FA5-2A27-2998-7482-7A9170DB45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4383"/>
            <a:ext cx="10800000" cy="342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FE82F4-6BF8-5031-8A3E-C63C08D98A1D}"/>
              </a:ext>
            </a:extLst>
          </p:cNvPr>
          <p:cNvSpPr/>
          <p:nvPr/>
        </p:nvSpPr>
        <p:spPr bwMode="white">
          <a:xfrm>
            <a:off x="1358095" y="3792576"/>
            <a:ext cx="371428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556798-4022-7CEE-70D0-051BB9B19AF4}"/>
              </a:ext>
            </a:extLst>
          </p:cNvPr>
          <p:cNvSpPr/>
          <p:nvPr/>
        </p:nvSpPr>
        <p:spPr bwMode="white">
          <a:xfrm>
            <a:off x="8184232" y="2420888"/>
            <a:ext cx="2448272" cy="6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50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1AFA5-1250-9FCD-03AB-A99815114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ED1DB0-2D2E-6336-A0AF-A126CC2F4C55}"/>
              </a:ext>
            </a:extLst>
          </p:cNvPr>
          <p:cNvSpPr/>
          <p:nvPr/>
        </p:nvSpPr>
        <p:spPr bwMode="white">
          <a:xfrm>
            <a:off x="2329523" y="2230358"/>
            <a:ext cx="371428" cy="40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58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B427B-E311-EFC7-EFFD-D82CA5787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AE77B-E31C-08BF-A1E9-D1682FD3380E}"/>
              </a:ext>
            </a:extLst>
          </p:cNvPr>
          <p:cNvSpPr/>
          <p:nvPr/>
        </p:nvSpPr>
        <p:spPr bwMode="white">
          <a:xfrm>
            <a:off x="1377142" y="1143658"/>
            <a:ext cx="342857" cy="40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82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