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22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A3BE47-F04A-1024-E77D-8E1F7FF66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47" y="2767095"/>
            <a:ext cx="11361905" cy="13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2F8E4-AAC3-786B-D516-54ED31AAA9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3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8421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6A15B-1B3F-F83C-19A5-6A432ACF2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7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85E8D-EB4F-2403-4EDC-924F87679698}"/>
              </a:ext>
            </a:extLst>
          </p:cNvPr>
          <p:cNvSpPr/>
          <p:nvPr/>
        </p:nvSpPr>
        <p:spPr bwMode="white">
          <a:xfrm>
            <a:off x="1274176" y="1090844"/>
            <a:ext cx="285004" cy="33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3FC07E-BD75-75D1-C85F-0FF1AFBEA42A}"/>
              </a:ext>
            </a:extLst>
          </p:cNvPr>
          <p:cNvSpPr/>
          <p:nvPr/>
        </p:nvSpPr>
        <p:spPr bwMode="white">
          <a:xfrm>
            <a:off x="1226675" y="1835603"/>
            <a:ext cx="372089" cy="33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D46B9A-5EEB-39FA-DD70-24D9EB823AED}"/>
              </a:ext>
            </a:extLst>
          </p:cNvPr>
          <p:cNvSpPr/>
          <p:nvPr/>
        </p:nvSpPr>
        <p:spPr bwMode="white">
          <a:xfrm>
            <a:off x="1274176" y="2564517"/>
            <a:ext cx="285004" cy="33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69FF6D-717F-2B44-884A-34ADC0537566}"/>
              </a:ext>
            </a:extLst>
          </p:cNvPr>
          <p:cNvSpPr/>
          <p:nvPr/>
        </p:nvSpPr>
        <p:spPr bwMode="white">
          <a:xfrm>
            <a:off x="1258342" y="3301353"/>
            <a:ext cx="308755" cy="34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5217DB-2876-684B-C673-25AFE89709A3}"/>
              </a:ext>
            </a:extLst>
          </p:cNvPr>
          <p:cNvSpPr/>
          <p:nvPr/>
        </p:nvSpPr>
        <p:spPr bwMode="white">
          <a:xfrm>
            <a:off x="1226675" y="4054035"/>
            <a:ext cx="372089" cy="33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890DEE-8AAE-1578-6552-304C03E4F520}"/>
              </a:ext>
            </a:extLst>
          </p:cNvPr>
          <p:cNvSpPr/>
          <p:nvPr/>
        </p:nvSpPr>
        <p:spPr bwMode="white">
          <a:xfrm>
            <a:off x="1274176" y="4782949"/>
            <a:ext cx="285004" cy="33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FA5B4E-E281-002D-6263-861F25799F1E}"/>
              </a:ext>
            </a:extLst>
          </p:cNvPr>
          <p:cNvSpPr/>
          <p:nvPr/>
        </p:nvSpPr>
        <p:spPr bwMode="white">
          <a:xfrm>
            <a:off x="1258342" y="5519785"/>
            <a:ext cx="308755" cy="34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CA3B5C-BDCD-A00A-1A01-56F06F9D7BBB}"/>
              </a:ext>
            </a:extLst>
          </p:cNvPr>
          <p:cNvSpPr/>
          <p:nvPr/>
        </p:nvSpPr>
        <p:spPr bwMode="white">
          <a:xfrm>
            <a:off x="1226675" y="6264544"/>
            <a:ext cx="372089" cy="33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1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1CF2A-CED1-8946-BE38-86036CBBDD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2652AD-AD1E-D3B8-39C3-52255167B628}"/>
              </a:ext>
            </a:extLst>
          </p:cNvPr>
          <p:cNvSpPr/>
          <p:nvPr/>
        </p:nvSpPr>
        <p:spPr bwMode="white">
          <a:xfrm>
            <a:off x="4739047" y="2316062"/>
            <a:ext cx="1828571" cy="6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510AF-389D-83F5-9276-F00BA65DC807}"/>
              </a:ext>
            </a:extLst>
          </p:cNvPr>
          <p:cNvSpPr/>
          <p:nvPr/>
        </p:nvSpPr>
        <p:spPr bwMode="white">
          <a:xfrm>
            <a:off x="6634285" y="4441778"/>
            <a:ext cx="133333" cy="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4C094E-02BF-42B7-433A-D312B01569F7}"/>
              </a:ext>
            </a:extLst>
          </p:cNvPr>
          <p:cNvSpPr/>
          <p:nvPr/>
        </p:nvSpPr>
        <p:spPr bwMode="white">
          <a:xfrm>
            <a:off x="5396190" y="4270196"/>
            <a:ext cx="1942857" cy="89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0466DB-8FCE-13D6-2B43-8AD45C482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021E2C-91FC-4568-E4EA-0C4B35A41714}"/>
              </a:ext>
            </a:extLst>
          </p:cNvPr>
          <p:cNvSpPr/>
          <p:nvPr/>
        </p:nvSpPr>
        <p:spPr bwMode="white">
          <a:xfrm>
            <a:off x="7491428" y="1086316"/>
            <a:ext cx="1590476" cy="6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3EB59B-B266-AF66-72FA-3EDBB769A2E2}"/>
              </a:ext>
            </a:extLst>
          </p:cNvPr>
          <p:cNvSpPr/>
          <p:nvPr/>
        </p:nvSpPr>
        <p:spPr bwMode="white">
          <a:xfrm>
            <a:off x="3120000" y="3039214"/>
            <a:ext cx="1057142" cy="6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28A6EF-AC74-B0C8-7155-9EA215236D61}"/>
              </a:ext>
            </a:extLst>
          </p:cNvPr>
          <p:cNvSpPr/>
          <p:nvPr/>
        </p:nvSpPr>
        <p:spPr bwMode="white">
          <a:xfrm>
            <a:off x="5834285" y="4163321"/>
            <a:ext cx="1971428" cy="6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10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CC288-A3E6-BFF4-0F94-1D147A988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7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64E97-5A5E-F13C-D6B0-3310C01A4FCD}"/>
              </a:ext>
            </a:extLst>
          </p:cNvPr>
          <p:cNvSpPr/>
          <p:nvPr/>
        </p:nvSpPr>
        <p:spPr bwMode="white">
          <a:xfrm>
            <a:off x="2088397" y="2044779"/>
            <a:ext cx="379194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145F8-EDCC-ECF4-6C8D-186C47430101}"/>
              </a:ext>
            </a:extLst>
          </p:cNvPr>
          <p:cNvSpPr/>
          <p:nvPr/>
        </p:nvSpPr>
        <p:spPr bwMode="white">
          <a:xfrm>
            <a:off x="2137858" y="3637444"/>
            <a:ext cx="296760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91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79537-4CDB-B357-DC9E-91DC05AC9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4FEAF3-41FE-64E0-6484-43460884A683}"/>
              </a:ext>
            </a:extLst>
          </p:cNvPr>
          <p:cNvSpPr/>
          <p:nvPr/>
        </p:nvSpPr>
        <p:spPr bwMode="white">
          <a:xfrm>
            <a:off x="7248128" y="2656691"/>
            <a:ext cx="2304256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C57E96-882E-FE59-9322-96807302DB0F}"/>
              </a:ext>
            </a:extLst>
          </p:cNvPr>
          <p:cNvSpPr/>
          <p:nvPr/>
        </p:nvSpPr>
        <p:spPr bwMode="white">
          <a:xfrm>
            <a:off x="8760296" y="3212976"/>
            <a:ext cx="4794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01F0850-AD4A-27E6-EB3D-17B32F69371D}"/>
              </a:ext>
            </a:extLst>
          </p:cNvPr>
          <p:cNvSpPr/>
          <p:nvPr/>
        </p:nvSpPr>
        <p:spPr bwMode="white">
          <a:xfrm>
            <a:off x="5435834" y="3664803"/>
            <a:ext cx="876190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07DFF2-33B0-A17E-56A0-0757E4380AB4}"/>
              </a:ext>
            </a:extLst>
          </p:cNvPr>
          <p:cNvSpPr/>
          <p:nvPr/>
        </p:nvSpPr>
        <p:spPr bwMode="white">
          <a:xfrm>
            <a:off x="6528048" y="5609019"/>
            <a:ext cx="2711704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C32E601-0295-A970-611B-146A9EBE7BF4}"/>
              </a:ext>
            </a:extLst>
          </p:cNvPr>
          <p:cNvSpPr/>
          <p:nvPr/>
        </p:nvSpPr>
        <p:spPr bwMode="white">
          <a:xfrm>
            <a:off x="8409327" y="5965028"/>
            <a:ext cx="479456" cy="63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96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59830-EED1-66A7-FA37-1601B2A161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B62904-1E3B-7162-1455-D4DECCCC0379}"/>
              </a:ext>
            </a:extLst>
          </p:cNvPr>
          <p:cNvSpPr/>
          <p:nvPr/>
        </p:nvSpPr>
        <p:spPr bwMode="white">
          <a:xfrm>
            <a:off x="5186666" y="1038705"/>
            <a:ext cx="1133333" cy="6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7A9E83-0567-6842-C346-889781AEFB1D}"/>
              </a:ext>
            </a:extLst>
          </p:cNvPr>
          <p:cNvSpPr/>
          <p:nvPr/>
        </p:nvSpPr>
        <p:spPr bwMode="white">
          <a:xfrm>
            <a:off x="9186666" y="1038705"/>
            <a:ext cx="561903" cy="6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6C88CE-C5A9-32BE-6C5A-2B6B8EEB5DF4}"/>
              </a:ext>
            </a:extLst>
          </p:cNvPr>
          <p:cNvSpPr/>
          <p:nvPr/>
        </p:nvSpPr>
        <p:spPr bwMode="white">
          <a:xfrm>
            <a:off x="5177142" y="2229882"/>
            <a:ext cx="1295238" cy="6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A094A3-2BD7-C6D7-9EC7-A06E682344A2}"/>
              </a:ext>
            </a:extLst>
          </p:cNvPr>
          <p:cNvSpPr/>
          <p:nvPr/>
        </p:nvSpPr>
        <p:spPr bwMode="white">
          <a:xfrm>
            <a:off x="6888088" y="2229882"/>
            <a:ext cx="2031911" cy="90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6F5DE0-5BCD-962C-C85F-49F333E2C63D}"/>
              </a:ext>
            </a:extLst>
          </p:cNvPr>
          <p:cNvSpPr/>
          <p:nvPr/>
        </p:nvSpPr>
        <p:spPr bwMode="white">
          <a:xfrm>
            <a:off x="8043808" y="4374811"/>
            <a:ext cx="1580583" cy="9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5E5A4E-5E06-E784-DF42-50A11FAC3772}"/>
              </a:ext>
            </a:extLst>
          </p:cNvPr>
          <p:cNvSpPr/>
          <p:nvPr/>
        </p:nvSpPr>
        <p:spPr bwMode="white">
          <a:xfrm>
            <a:off x="5443808" y="5499845"/>
            <a:ext cx="1804319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37243A-F29D-A5CA-9553-A4B0859788A5}"/>
              </a:ext>
            </a:extLst>
          </p:cNvPr>
          <p:cNvSpPr/>
          <p:nvPr/>
        </p:nvSpPr>
        <p:spPr bwMode="white">
          <a:xfrm>
            <a:off x="6472380" y="5795257"/>
            <a:ext cx="624394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33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55BE5-D71C-33DC-4750-877723C54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5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FB8EF-4CD3-797F-45C1-39B44C98E40C}"/>
              </a:ext>
            </a:extLst>
          </p:cNvPr>
          <p:cNvSpPr/>
          <p:nvPr/>
        </p:nvSpPr>
        <p:spPr bwMode="white">
          <a:xfrm>
            <a:off x="2474906" y="3583821"/>
            <a:ext cx="1219116" cy="49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B7E559-7526-223A-2564-64F919E09B09}"/>
              </a:ext>
            </a:extLst>
          </p:cNvPr>
          <p:cNvSpPr/>
          <p:nvPr/>
        </p:nvSpPr>
        <p:spPr bwMode="white">
          <a:xfrm>
            <a:off x="7133949" y="3583821"/>
            <a:ext cx="1234646" cy="63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59E342-BC0F-17FD-8366-FF39BCAF797C}"/>
              </a:ext>
            </a:extLst>
          </p:cNvPr>
          <p:cNvSpPr/>
          <p:nvPr/>
        </p:nvSpPr>
        <p:spPr bwMode="white">
          <a:xfrm>
            <a:off x="5153856" y="3817020"/>
            <a:ext cx="955103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04B438-762E-25C6-36EE-1D26FE453045}"/>
              </a:ext>
            </a:extLst>
          </p:cNvPr>
          <p:cNvSpPr/>
          <p:nvPr/>
        </p:nvSpPr>
        <p:spPr bwMode="white">
          <a:xfrm>
            <a:off x="5130561" y="4229004"/>
            <a:ext cx="217422" cy="9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909C3D-65FF-4D80-BCD7-F0797E9E555C}"/>
              </a:ext>
            </a:extLst>
          </p:cNvPr>
          <p:cNvSpPr/>
          <p:nvPr/>
        </p:nvSpPr>
        <p:spPr bwMode="white">
          <a:xfrm>
            <a:off x="8050228" y="4229004"/>
            <a:ext cx="217422" cy="9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DA7430-4F4B-0E24-4964-BC41A37CCC13}"/>
              </a:ext>
            </a:extLst>
          </p:cNvPr>
          <p:cNvSpPr/>
          <p:nvPr/>
        </p:nvSpPr>
        <p:spPr bwMode="white">
          <a:xfrm>
            <a:off x="2909750" y="6032404"/>
            <a:ext cx="737681" cy="49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168D77-C7B3-5D49-07A6-55A63426D0B1}"/>
              </a:ext>
            </a:extLst>
          </p:cNvPr>
          <p:cNvSpPr/>
          <p:nvPr/>
        </p:nvSpPr>
        <p:spPr bwMode="white">
          <a:xfrm>
            <a:off x="4711247" y="6032404"/>
            <a:ext cx="458139" cy="49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E3EAB8-D950-698D-3658-8508652E70CE}"/>
              </a:ext>
            </a:extLst>
          </p:cNvPr>
          <p:cNvSpPr/>
          <p:nvPr/>
        </p:nvSpPr>
        <p:spPr bwMode="white">
          <a:xfrm>
            <a:off x="6186610" y="6032404"/>
            <a:ext cx="854157" cy="49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5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B7D24-4110-10B8-15F9-912661EB9F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21FA8C-22C7-4B19-3F5F-A8FB5233073F}"/>
              </a:ext>
            </a:extLst>
          </p:cNvPr>
          <p:cNvSpPr/>
          <p:nvPr/>
        </p:nvSpPr>
        <p:spPr bwMode="white">
          <a:xfrm>
            <a:off x="1996190" y="2943779"/>
            <a:ext cx="1133333" cy="61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66E4FD-34F4-E515-D6DF-A011FBF5971F}"/>
              </a:ext>
            </a:extLst>
          </p:cNvPr>
          <p:cNvSpPr/>
          <p:nvPr/>
        </p:nvSpPr>
        <p:spPr bwMode="white">
          <a:xfrm>
            <a:off x="7786666" y="3124763"/>
            <a:ext cx="495238" cy="4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D4597-38B7-4A18-DE3E-D850C973EE7C}"/>
              </a:ext>
            </a:extLst>
          </p:cNvPr>
          <p:cNvSpPr/>
          <p:nvPr/>
        </p:nvSpPr>
        <p:spPr bwMode="white">
          <a:xfrm>
            <a:off x="5796190" y="2943779"/>
            <a:ext cx="619047" cy="9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08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041BB-083F-ABC3-12D0-B0CDC6F451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8E6DA4-023C-25C9-85DE-4B14C4E0B471}"/>
              </a:ext>
            </a:extLst>
          </p:cNvPr>
          <p:cNvSpPr/>
          <p:nvPr/>
        </p:nvSpPr>
        <p:spPr bwMode="white">
          <a:xfrm>
            <a:off x="2100952" y="3052922"/>
            <a:ext cx="638095" cy="60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D93006-FC9D-EB9F-7EB9-FE87175273BD}"/>
              </a:ext>
            </a:extLst>
          </p:cNvPr>
          <p:cNvSpPr/>
          <p:nvPr/>
        </p:nvSpPr>
        <p:spPr bwMode="white">
          <a:xfrm>
            <a:off x="4320000" y="3052922"/>
            <a:ext cx="1438095" cy="61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50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2023-08-06T16:12:32Z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