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5D372E-18BF-83B9-D973-FFBDB05BD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190" y="3024238"/>
            <a:ext cx="9247619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54064-AF31-99E7-2C84-3EFD4C82C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4790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CAE29-6739-6CBC-4D9C-459BD5BEA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0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9566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3CE7D-29AB-9B98-5194-079EDB006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89DB7-0856-9EC0-1575-31F3A3BC3352}"/>
              </a:ext>
            </a:extLst>
          </p:cNvPr>
          <p:cNvSpPr/>
          <p:nvPr/>
        </p:nvSpPr>
        <p:spPr bwMode="white">
          <a:xfrm>
            <a:off x="1748571" y="2449856"/>
            <a:ext cx="352380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AFA1E0-C840-3011-516D-1F320E158925}"/>
              </a:ext>
            </a:extLst>
          </p:cNvPr>
          <p:cNvSpPr/>
          <p:nvPr/>
        </p:nvSpPr>
        <p:spPr bwMode="white">
          <a:xfrm>
            <a:off x="2615238" y="2449856"/>
            <a:ext cx="380952" cy="4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DBCB6D-7F5A-92E3-0B7E-C0B52D8300AC}"/>
              </a:ext>
            </a:extLst>
          </p:cNvPr>
          <p:cNvSpPr/>
          <p:nvPr/>
        </p:nvSpPr>
        <p:spPr bwMode="white">
          <a:xfrm>
            <a:off x="1710476" y="5157671"/>
            <a:ext cx="438095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E65AAF-7ACA-4184-DA4C-B21E8BD81578}"/>
              </a:ext>
            </a:extLst>
          </p:cNvPr>
          <p:cNvSpPr/>
          <p:nvPr/>
        </p:nvSpPr>
        <p:spPr bwMode="white">
          <a:xfrm>
            <a:off x="2662857" y="5157671"/>
            <a:ext cx="380952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5BF078-FEDB-FBB0-8561-7906564BEB03}"/>
              </a:ext>
            </a:extLst>
          </p:cNvPr>
          <p:cNvSpPr/>
          <p:nvPr/>
        </p:nvSpPr>
        <p:spPr bwMode="white">
          <a:xfrm>
            <a:off x="3567619" y="5157671"/>
            <a:ext cx="314285" cy="40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7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536F4-641E-B052-2516-BC419438F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383F0-E754-FF14-824E-BC8EFD74E9D3}"/>
              </a:ext>
            </a:extLst>
          </p:cNvPr>
          <p:cNvSpPr/>
          <p:nvPr/>
        </p:nvSpPr>
        <p:spPr bwMode="white">
          <a:xfrm>
            <a:off x="2300952" y="2317080"/>
            <a:ext cx="447619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CE2FBD-28D4-4ECC-A328-CBA730316470}"/>
              </a:ext>
            </a:extLst>
          </p:cNvPr>
          <p:cNvSpPr/>
          <p:nvPr/>
        </p:nvSpPr>
        <p:spPr bwMode="white">
          <a:xfrm>
            <a:off x="2358095" y="4129599"/>
            <a:ext cx="352380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6BBA5-E2C3-C59C-7FB8-1F35E08A4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5C35D-0384-5133-DA27-7306CE3EE680}"/>
              </a:ext>
            </a:extLst>
          </p:cNvPr>
          <p:cNvSpPr/>
          <p:nvPr/>
        </p:nvSpPr>
        <p:spPr bwMode="white">
          <a:xfrm>
            <a:off x="1328705" y="1052622"/>
            <a:ext cx="349110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C5381-2251-6721-A7B9-145666705963}"/>
              </a:ext>
            </a:extLst>
          </p:cNvPr>
          <p:cNvSpPr/>
          <p:nvPr/>
        </p:nvSpPr>
        <p:spPr bwMode="white">
          <a:xfrm>
            <a:off x="1328705" y="3605654"/>
            <a:ext cx="349110" cy="39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5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0F869-380E-A38B-D3E2-51874EE0F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355B8-510E-4ECA-178B-434D423E83A9}"/>
              </a:ext>
            </a:extLst>
          </p:cNvPr>
          <p:cNvSpPr/>
          <p:nvPr/>
        </p:nvSpPr>
        <p:spPr bwMode="white">
          <a:xfrm>
            <a:off x="2339047" y="3211316"/>
            <a:ext cx="390476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2A0308-7ADB-BD2D-5872-F38335023AF4}"/>
              </a:ext>
            </a:extLst>
          </p:cNvPr>
          <p:cNvSpPr/>
          <p:nvPr/>
        </p:nvSpPr>
        <p:spPr bwMode="white">
          <a:xfrm>
            <a:off x="2358095" y="5021827"/>
            <a:ext cx="352380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4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051D9-733F-9277-F5A3-6BB106830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702AA-1C46-4638-3AA1-8313DD5D8CDE}"/>
              </a:ext>
            </a:extLst>
          </p:cNvPr>
          <p:cNvSpPr/>
          <p:nvPr/>
        </p:nvSpPr>
        <p:spPr bwMode="white">
          <a:xfrm>
            <a:off x="1367619" y="1172138"/>
            <a:ext cx="371428" cy="4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D652E-8D8B-34BA-2951-AB8160FB30EB}"/>
              </a:ext>
            </a:extLst>
          </p:cNvPr>
          <p:cNvSpPr/>
          <p:nvPr/>
        </p:nvSpPr>
        <p:spPr bwMode="white">
          <a:xfrm>
            <a:off x="1320000" y="2992447"/>
            <a:ext cx="447619" cy="40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56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F2F45-7C96-24E1-42AD-42CD7F7057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6081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19E4D-D612-1507-A767-68E50B9CB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C3E80-9707-336F-8799-806665E828FD}"/>
              </a:ext>
            </a:extLst>
          </p:cNvPr>
          <p:cNvSpPr/>
          <p:nvPr/>
        </p:nvSpPr>
        <p:spPr bwMode="white">
          <a:xfrm>
            <a:off x="8177142" y="2287211"/>
            <a:ext cx="323809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55634-8E32-E4FE-EAD0-8EAE6735F243}"/>
              </a:ext>
            </a:extLst>
          </p:cNvPr>
          <p:cNvSpPr/>
          <p:nvPr/>
        </p:nvSpPr>
        <p:spPr bwMode="white">
          <a:xfrm>
            <a:off x="10396190" y="3192611"/>
            <a:ext cx="352380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2F3303-99BB-D61D-9BEB-1B92259706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1656104" y="3933056"/>
            <a:ext cx="9768488" cy="266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AA10C-C15B-E76F-BED8-172C90172D01}"/>
              </a:ext>
            </a:extLst>
          </p:cNvPr>
          <p:cNvSpPr/>
          <p:nvPr/>
        </p:nvSpPr>
        <p:spPr bwMode="white">
          <a:xfrm>
            <a:off x="6884675" y="5936984"/>
            <a:ext cx="390476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1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3F8FD-F6BA-D47E-5DA0-81C2CB42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1DDF8-C68B-4E80-DAC0-A465C9E65770}"/>
              </a:ext>
            </a:extLst>
          </p:cNvPr>
          <p:cNvSpPr/>
          <p:nvPr/>
        </p:nvSpPr>
        <p:spPr bwMode="white">
          <a:xfrm>
            <a:off x="6262857" y="2107790"/>
            <a:ext cx="380952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3E845-F1B5-4D3E-8694-511F3DEE5768}"/>
              </a:ext>
            </a:extLst>
          </p:cNvPr>
          <p:cNvSpPr/>
          <p:nvPr/>
        </p:nvSpPr>
        <p:spPr bwMode="white">
          <a:xfrm>
            <a:off x="3377142" y="3921236"/>
            <a:ext cx="438095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7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6605B-6022-A6DC-ECBB-4302CE7488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99572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2023-08-06T09:37:16Z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