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9" r:id="rId4"/>
    <p:sldId id="328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35" autoAdjust="0"/>
    <p:restoredTop sz="94660"/>
  </p:normalViewPr>
  <p:slideViewPr>
    <p:cSldViewPr showGuides="1">
      <p:cViewPr varScale="1">
        <p:scale>
          <a:sx n="64" d="100"/>
          <a:sy n="64" d="100"/>
        </p:scale>
        <p:origin x="34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BAD4260-625E-96C2-F49A-0D547B44D5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6000" y="3057571"/>
            <a:ext cx="7400000" cy="7428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A56E61-D0DE-DE53-7801-1B265343BE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3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D954B7-97DB-D674-9FF3-AB636EEF9E35}"/>
              </a:ext>
            </a:extLst>
          </p:cNvPr>
          <p:cNvSpPr/>
          <p:nvPr/>
        </p:nvSpPr>
        <p:spPr bwMode="white">
          <a:xfrm>
            <a:off x="2739047" y="2471639"/>
            <a:ext cx="2028571" cy="448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1F5C81-7617-F1B4-E921-BC2C3DCA3E90}"/>
              </a:ext>
            </a:extLst>
          </p:cNvPr>
          <p:cNvSpPr/>
          <p:nvPr/>
        </p:nvSpPr>
        <p:spPr bwMode="white">
          <a:xfrm>
            <a:off x="6500952" y="2557606"/>
            <a:ext cx="1076190" cy="362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F3EB58-65DF-BAA5-56BC-3C87EE19319A}"/>
              </a:ext>
            </a:extLst>
          </p:cNvPr>
          <p:cNvSpPr/>
          <p:nvPr/>
        </p:nvSpPr>
        <p:spPr bwMode="white">
          <a:xfrm>
            <a:off x="9310476" y="2471639"/>
            <a:ext cx="1685714" cy="448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8A7DA5-2D6B-7BD7-92D5-E7700178BA22}"/>
              </a:ext>
            </a:extLst>
          </p:cNvPr>
          <p:cNvSpPr/>
          <p:nvPr/>
        </p:nvSpPr>
        <p:spPr bwMode="white">
          <a:xfrm>
            <a:off x="3186666" y="3054302"/>
            <a:ext cx="1514285" cy="305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15EFBF5-4E0A-253C-41BD-22B391914CE3}"/>
              </a:ext>
            </a:extLst>
          </p:cNvPr>
          <p:cNvSpPr/>
          <p:nvPr/>
        </p:nvSpPr>
        <p:spPr bwMode="white">
          <a:xfrm>
            <a:off x="6243809" y="3044750"/>
            <a:ext cx="1304760" cy="45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DC9CCF1-2E85-2167-73DF-53274D6FA3B3}"/>
              </a:ext>
            </a:extLst>
          </p:cNvPr>
          <p:cNvSpPr/>
          <p:nvPr/>
        </p:nvSpPr>
        <p:spPr bwMode="white">
          <a:xfrm>
            <a:off x="9615238" y="3140268"/>
            <a:ext cx="1028571" cy="219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01301C5-1C72-5E09-86AE-A4BF1729FC8F}"/>
              </a:ext>
            </a:extLst>
          </p:cNvPr>
          <p:cNvSpPr/>
          <p:nvPr/>
        </p:nvSpPr>
        <p:spPr bwMode="white">
          <a:xfrm>
            <a:off x="2481904" y="3627412"/>
            <a:ext cx="619047" cy="448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9695B08-C0C1-C188-B411-8DCC721CB9C7}"/>
              </a:ext>
            </a:extLst>
          </p:cNvPr>
          <p:cNvSpPr/>
          <p:nvPr/>
        </p:nvSpPr>
        <p:spPr bwMode="white">
          <a:xfrm>
            <a:off x="6291428" y="3627412"/>
            <a:ext cx="704761" cy="305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731E5D-DF8F-426E-4859-ECB43C470A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3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BE3A50-1309-47A4-8A11-A4BF5905447F}"/>
              </a:ext>
            </a:extLst>
          </p:cNvPr>
          <p:cNvSpPr/>
          <p:nvPr/>
        </p:nvSpPr>
        <p:spPr bwMode="white">
          <a:xfrm>
            <a:off x="2139047" y="1420795"/>
            <a:ext cx="552380" cy="24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A2EDE1-1FC1-AEDA-DD56-1E9119CD9457}"/>
              </a:ext>
            </a:extLst>
          </p:cNvPr>
          <p:cNvSpPr/>
          <p:nvPr/>
        </p:nvSpPr>
        <p:spPr bwMode="white">
          <a:xfrm>
            <a:off x="6700952" y="1420795"/>
            <a:ext cx="561904" cy="24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8E3412-90F1-2F46-2D50-06A616E28FA0}"/>
              </a:ext>
            </a:extLst>
          </p:cNvPr>
          <p:cNvSpPr/>
          <p:nvPr/>
        </p:nvSpPr>
        <p:spPr bwMode="white">
          <a:xfrm>
            <a:off x="8786666" y="1420795"/>
            <a:ext cx="571428" cy="25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01020E-0F49-E546-DD4D-09061EC82B17}"/>
              </a:ext>
            </a:extLst>
          </p:cNvPr>
          <p:cNvSpPr/>
          <p:nvPr/>
        </p:nvSpPr>
        <p:spPr bwMode="white">
          <a:xfrm>
            <a:off x="1767619" y="1831396"/>
            <a:ext cx="571428" cy="24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737FEB-7205-4A40-C054-A6760658E2FC}"/>
              </a:ext>
            </a:extLst>
          </p:cNvPr>
          <p:cNvSpPr/>
          <p:nvPr/>
        </p:nvSpPr>
        <p:spPr bwMode="white">
          <a:xfrm>
            <a:off x="6386666" y="1831396"/>
            <a:ext cx="561904" cy="24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9F3CE60-1141-238B-F08D-8249958DE335}"/>
              </a:ext>
            </a:extLst>
          </p:cNvPr>
          <p:cNvSpPr/>
          <p:nvPr/>
        </p:nvSpPr>
        <p:spPr bwMode="white">
          <a:xfrm>
            <a:off x="8862857" y="1831396"/>
            <a:ext cx="838095" cy="24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32F4EE7-EDFE-51B9-2AF9-7658F53FF9DA}"/>
              </a:ext>
            </a:extLst>
          </p:cNvPr>
          <p:cNvSpPr/>
          <p:nvPr/>
        </p:nvSpPr>
        <p:spPr bwMode="white">
          <a:xfrm>
            <a:off x="1520000" y="2241996"/>
            <a:ext cx="561904" cy="24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6B87B33-AD74-D97C-2869-A0DC8EEF8B92}"/>
              </a:ext>
            </a:extLst>
          </p:cNvPr>
          <p:cNvSpPr/>
          <p:nvPr/>
        </p:nvSpPr>
        <p:spPr bwMode="white">
          <a:xfrm>
            <a:off x="6186666" y="2232447"/>
            <a:ext cx="561904" cy="25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B7F9FD7-BD26-AF91-867F-7D99807A663E}"/>
              </a:ext>
            </a:extLst>
          </p:cNvPr>
          <p:cNvSpPr/>
          <p:nvPr/>
        </p:nvSpPr>
        <p:spPr bwMode="white">
          <a:xfrm>
            <a:off x="8796190" y="2241996"/>
            <a:ext cx="552380" cy="238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4353390-26A3-70B4-8374-738E6DFE04B3}"/>
              </a:ext>
            </a:extLst>
          </p:cNvPr>
          <p:cNvSpPr/>
          <p:nvPr/>
        </p:nvSpPr>
        <p:spPr bwMode="white">
          <a:xfrm>
            <a:off x="1805714" y="2643048"/>
            <a:ext cx="561904" cy="24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46F5439-4A83-45DE-A995-79C2F12C692F}"/>
              </a:ext>
            </a:extLst>
          </p:cNvPr>
          <p:cNvSpPr/>
          <p:nvPr/>
        </p:nvSpPr>
        <p:spPr bwMode="white">
          <a:xfrm>
            <a:off x="6139047" y="2643048"/>
            <a:ext cx="838095" cy="24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85E5E71-2D65-46CA-616A-BB11BA6F60F4}"/>
              </a:ext>
            </a:extLst>
          </p:cNvPr>
          <p:cNvSpPr/>
          <p:nvPr/>
        </p:nvSpPr>
        <p:spPr bwMode="white">
          <a:xfrm>
            <a:off x="9367619" y="2643048"/>
            <a:ext cx="552380" cy="25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710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B9434C-5C6F-926E-A42C-E3396A0227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7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7C8348-C69D-5E52-2D97-2ADD763E84D5}"/>
              </a:ext>
            </a:extLst>
          </p:cNvPr>
          <p:cNvSpPr/>
          <p:nvPr/>
        </p:nvSpPr>
        <p:spPr bwMode="white">
          <a:xfrm>
            <a:off x="2005714" y="2038862"/>
            <a:ext cx="771428" cy="304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D83926-9A1D-3768-8844-CBD0194F00A4}"/>
              </a:ext>
            </a:extLst>
          </p:cNvPr>
          <p:cNvSpPr/>
          <p:nvPr/>
        </p:nvSpPr>
        <p:spPr bwMode="white">
          <a:xfrm>
            <a:off x="3348571" y="2038862"/>
            <a:ext cx="552380" cy="304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8D5AC0-A5D8-21C6-E70F-56B3D2144D3D}"/>
              </a:ext>
            </a:extLst>
          </p:cNvPr>
          <p:cNvSpPr/>
          <p:nvPr/>
        </p:nvSpPr>
        <p:spPr bwMode="white">
          <a:xfrm>
            <a:off x="2548571" y="2753278"/>
            <a:ext cx="200000" cy="171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5B8FBB-1E08-81C5-CA78-5131FD1D6413}"/>
              </a:ext>
            </a:extLst>
          </p:cNvPr>
          <p:cNvSpPr/>
          <p:nvPr/>
        </p:nvSpPr>
        <p:spPr bwMode="white">
          <a:xfrm>
            <a:off x="3320000" y="2610395"/>
            <a:ext cx="1523809" cy="314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6D7E98F-1093-FC99-3C95-55D203518DFE}"/>
              </a:ext>
            </a:extLst>
          </p:cNvPr>
          <p:cNvSpPr/>
          <p:nvPr/>
        </p:nvSpPr>
        <p:spPr bwMode="white">
          <a:xfrm>
            <a:off x="2005714" y="3601052"/>
            <a:ext cx="885714" cy="304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39CD164-E063-8B1D-43E5-0EB33D24676C}"/>
              </a:ext>
            </a:extLst>
          </p:cNvPr>
          <p:cNvSpPr/>
          <p:nvPr/>
        </p:nvSpPr>
        <p:spPr bwMode="white">
          <a:xfrm>
            <a:off x="3462857" y="3601052"/>
            <a:ext cx="552380" cy="304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BACC95A-F06B-E23E-0BE7-210296D2AF52}"/>
              </a:ext>
            </a:extLst>
          </p:cNvPr>
          <p:cNvSpPr/>
          <p:nvPr/>
        </p:nvSpPr>
        <p:spPr bwMode="white">
          <a:xfrm>
            <a:off x="2396190" y="4182111"/>
            <a:ext cx="780952" cy="304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D3D30AB-9207-4955-D40A-3413CB845E9C}"/>
              </a:ext>
            </a:extLst>
          </p:cNvPr>
          <p:cNvSpPr/>
          <p:nvPr/>
        </p:nvSpPr>
        <p:spPr bwMode="white">
          <a:xfrm>
            <a:off x="3729523" y="4267841"/>
            <a:ext cx="314285" cy="21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CD33EAE-9447-6DE4-003A-D47148DD982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1"/>
          <a:stretch/>
        </p:blipFill>
        <p:spPr>
          <a:xfrm>
            <a:off x="1152048" y="4716515"/>
            <a:ext cx="6672144" cy="1592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40890F3-E22E-91DD-B9B6-1341C9B4B8F7}"/>
              </a:ext>
            </a:extLst>
          </p:cNvPr>
          <p:cNvSpPr/>
          <p:nvPr/>
        </p:nvSpPr>
        <p:spPr bwMode="white">
          <a:xfrm>
            <a:off x="1999667" y="5241091"/>
            <a:ext cx="561904" cy="305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58F68CF-C652-1392-9202-4A2DE4123F0D}"/>
              </a:ext>
            </a:extLst>
          </p:cNvPr>
          <p:cNvSpPr/>
          <p:nvPr/>
        </p:nvSpPr>
        <p:spPr bwMode="white">
          <a:xfrm>
            <a:off x="3104428" y="5241091"/>
            <a:ext cx="552380" cy="305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C3829FD-875E-7E97-D73E-C80A526F5BBC}"/>
              </a:ext>
            </a:extLst>
          </p:cNvPr>
          <p:cNvSpPr/>
          <p:nvPr/>
        </p:nvSpPr>
        <p:spPr bwMode="white">
          <a:xfrm>
            <a:off x="2361571" y="5956423"/>
            <a:ext cx="580952" cy="314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C54FA37-B27C-FAA2-672E-C3D22A52BD69}"/>
              </a:ext>
            </a:extLst>
          </p:cNvPr>
          <p:cNvSpPr/>
          <p:nvPr/>
        </p:nvSpPr>
        <p:spPr bwMode="white">
          <a:xfrm>
            <a:off x="4342524" y="5822895"/>
            <a:ext cx="371428" cy="448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631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8D95CA-4270-1F9B-1992-012EC6DF62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50BABBE-7DC1-038D-2D28-5AD1E3133F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656" y="3140968"/>
            <a:ext cx="10800000" cy="2396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8869627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2023-08-07T02:36:30Z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