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57" autoAdjust="0"/>
    <p:restoredTop sz="94660"/>
  </p:normalViewPr>
  <p:slideViewPr>
    <p:cSldViewPr showGuides="1">
      <p:cViewPr varScale="1">
        <p:scale>
          <a:sx n="64" d="100"/>
          <a:sy n="64" d="100"/>
        </p:scale>
        <p:origin x="31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0627D32-C090-91B1-A82D-45FDEA234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143" y="3114714"/>
            <a:ext cx="9285714" cy="6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DF5FD-56DF-083E-6251-70C88EE9B8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1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1106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CC0FC-B978-A5C0-DB6B-2E6200590C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8668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003E22-4CF0-6122-74F8-9A59F4A78C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917EAE-BAB8-D5E2-7E6A-3D5E2438D744}"/>
              </a:ext>
            </a:extLst>
          </p:cNvPr>
          <p:cNvSpPr/>
          <p:nvPr/>
        </p:nvSpPr>
        <p:spPr bwMode="white">
          <a:xfrm>
            <a:off x="1396190" y="1152997"/>
            <a:ext cx="304761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25B174-6CE5-2808-690A-9ED8DE5397B0}"/>
              </a:ext>
            </a:extLst>
          </p:cNvPr>
          <p:cNvSpPr/>
          <p:nvPr/>
        </p:nvSpPr>
        <p:spPr bwMode="white">
          <a:xfrm>
            <a:off x="1396190" y="1934146"/>
            <a:ext cx="304761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8B9DD4-9244-DBD2-AEDF-4379C5C5CDFC}"/>
              </a:ext>
            </a:extLst>
          </p:cNvPr>
          <p:cNvSpPr/>
          <p:nvPr/>
        </p:nvSpPr>
        <p:spPr bwMode="white">
          <a:xfrm>
            <a:off x="1358095" y="2724821"/>
            <a:ext cx="380952" cy="3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85120F-728D-5445-E992-143AE686AE97}"/>
              </a:ext>
            </a:extLst>
          </p:cNvPr>
          <p:cNvSpPr/>
          <p:nvPr/>
        </p:nvSpPr>
        <p:spPr bwMode="white">
          <a:xfrm>
            <a:off x="1348571" y="4287119"/>
            <a:ext cx="380952" cy="4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10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9F233-2723-D2A4-0683-7CBB3C088C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EB5853-F218-FAEB-D442-B1A35F7D601C}"/>
              </a:ext>
            </a:extLst>
          </p:cNvPr>
          <p:cNvSpPr/>
          <p:nvPr/>
        </p:nvSpPr>
        <p:spPr bwMode="white">
          <a:xfrm>
            <a:off x="9653333" y="5332262"/>
            <a:ext cx="133333" cy="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E877C4-373E-6B50-C606-12E3C82A6CF3}"/>
              </a:ext>
            </a:extLst>
          </p:cNvPr>
          <p:cNvSpPr/>
          <p:nvPr/>
        </p:nvSpPr>
        <p:spPr bwMode="white">
          <a:xfrm>
            <a:off x="2729523" y="5341803"/>
            <a:ext cx="1190476" cy="41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4009B3-E4AF-D9FF-3A9D-58A07A2AD7BE}"/>
              </a:ext>
            </a:extLst>
          </p:cNvPr>
          <p:cNvSpPr/>
          <p:nvPr/>
        </p:nvSpPr>
        <p:spPr bwMode="white">
          <a:xfrm>
            <a:off x="4196190" y="4941168"/>
            <a:ext cx="1323809" cy="111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957708-31A9-D104-A1B7-39574D3A1B25}"/>
              </a:ext>
            </a:extLst>
          </p:cNvPr>
          <p:cNvSpPr/>
          <p:nvPr/>
        </p:nvSpPr>
        <p:spPr bwMode="white">
          <a:xfrm>
            <a:off x="8510476" y="5160523"/>
            <a:ext cx="2085714" cy="89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C44EFB-E7BC-A227-8E2E-104EE365AEC6}"/>
              </a:ext>
            </a:extLst>
          </p:cNvPr>
          <p:cNvSpPr/>
          <p:nvPr/>
        </p:nvSpPr>
        <p:spPr bwMode="white">
          <a:xfrm>
            <a:off x="7596190" y="5446755"/>
            <a:ext cx="619047" cy="610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1F475-D4CB-1420-30C7-C688D97658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4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90D058-22CF-6816-F938-0BA785AA1D8D}"/>
              </a:ext>
            </a:extLst>
          </p:cNvPr>
          <p:cNvSpPr/>
          <p:nvPr/>
        </p:nvSpPr>
        <p:spPr bwMode="white">
          <a:xfrm>
            <a:off x="1824761" y="4273038"/>
            <a:ext cx="1180952" cy="4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5C74CF-8092-07F4-130B-239E7FDBBC1F}"/>
              </a:ext>
            </a:extLst>
          </p:cNvPr>
          <p:cNvSpPr/>
          <p:nvPr/>
        </p:nvSpPr>
        <p:spPr bwMode="white">
          <a:xfrm>
            <a:off x="3291428" y="4091767"/>
            <a:ext cx="866666" cy="89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1D454B-E9D6-1FEF-BC6D-4A199C78A2DE}"/>
              </a:ext>
            </a:extLst>
          </p:cNvPr>
          <p:cNvSpPr/>
          <p:nvPr/>
        </p:nvSpPr>
        <p:spPr bwMode="white">
          <a:xfrm>
            <a:off x="6739048" y="4091767"/>
            <a:ext cx="2021248" cy="896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42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6A510-9F98-F61C-DE58-F07FDC6A28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78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651FE9-A0C4-0A38-BA01-FA0182F6119F}"/>
              </a:ext>
            </a:extLst>
          </p:cNvPr>
          <p:cNvSpPr/>
          <p:nvPr/>
        </p:nvSpPr>
        <p:spPr bwMode="white">
          <a:xfrm>
            <a:off x="5100806" y="2591729"/>
            <a:ext cx="510805" cy="2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99288F-F59C-0CCE-99FF-6B21A42A90C6}"/>
              </a:ext>
            </a:extLst>
          </p:cNvPr>
          <p:cNvSpPr/>
          <p:nvPr/>
        </p:nvSpPr>
        <p:spPr bwMode="white">
          <a:xfrm>
            <a:off x="4953625" y="3717744"/>
            <a:ext cx="510805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E7F14E-63A2-7963-051C-8066202964C0}"/>
              </a:ext>
            </a:extLst>
          </p:cNvPr>
          <p:cNvSpPr/>
          <p:nvPr/>
        </p:nvSpPr>
        <p:spPr bwMode="white">
          <a:xfrm>
            <a:off x="3386577" y="5883157"/>
            <a:ext cx="1073557" cy="29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44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DE6259-6E39-8848-4091-E47A87EA65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D3ED87-5203-4A10-9F5F-42C6B8E7E5C8}"/>
              </a:ext>
            </a:extLst>
          </p:cNvPr>
          <p:cNvSpPr/>
          <p:nvPr/>
        </p:nvSpPr>
        <p:spPr bwMode="white">
          <a:xfrm>
            <a:off x="2653333" y="1096014"/>
            <a:ext cx="1057142" cy="61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72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EA73E-CF9A-6052-A96D-A0F7D727F0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278811-D210-A989-7946-B7AE2EBAD65C}"/>
              </a:ext>
            </a:extLst>
          </p:cNvPr>
          <p:cNvSpPr/>
          <p:nvPr/>
        </p:nvSpPr>
        <p:spPr bwMode="white">
          <a:xfrm>
            <a:off x="2711625" y="4221088"/>
            <a:ext cx="129614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CCC29C-F2AD-EF5D-2366-DE1EA0FA8B21}"/>
              </a:ext>
            </a:extLst>
          </p:cNvPr>
          <p:cNvSpPr/>
          <p:nvPr/>
        </p:nvSpPr>
        <p:spPr bwMode="white">
          <a:xfrm>
            <a:off x="6312024" y="4604435"/>
            <a:ext cx="792088" cy="55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15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417A24-A3BA-DEC9-E1F6-F044680C4F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E37CAF-B863-38F8-8146-35466D1FDC34}"/>
              </a:ext>
            </a:extLst>
          </p:cNvPr>
          <p:cNvSpPr/>
          <p:nvPr/>
        </p:nvSpPr>
        <p:spPr bwMode="white">
          <a:xfrm>
            <a:off x="1872001" y="2896255"/>
            <a:ext cx="1695237" cy="89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14D7BF-0F70-CFDC-C1AF-E1F18D6D22B8}"/>
              </a:ext>
            </a:extLst>
          </p:cNvPr>
          <p:cNvSpPr/>
          <p:nvPr/>
        </p:nvSpPr>
        <p:spPr bwMode="white">
          <a:xfrm>
            <a:off x="5672380" y="3037664"/>
            <a:ext cx="2838095" cy="8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A2EA09-5448-EFC9-E049-B5FA6F412159}"/>
              </a:ext>
            </a:extLst>
          </p:cNvPr>
          <p:cNvSpPr/>
          <p:nvPr/>
        </p:nvSpPr>
        <p:spPr bwMode="white">
          <a:xfrm>
            <a:off x="3796190" y="3153325"/>
            <a:ext cx="1876190" cy="8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BD0380-7474-BCCB-C08B-82BD6484EC9D}"/>
              </a:ext>
            </a:extLst>
          </p:cNvPr>
          <p:cNvSpPr/>
          <p:nvPr/>
        </p:nvSpPr>
        <p:spPr bwMode="white">
          <a:xfrm>
            <a:off x="8691428" y="3153325"/>
            <a:ext cx="1628571" cy="8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F58B4D-226A-E213-1F62-F5BD1FED1DEC}"/>
              </a:ext>
            </a:extLst>
          </p:cNvPr>
          <p:cNvSpPr/>
          <p:nvPr/>
        </p:nvSpPr>
        <p:spPr bwMode="white">
          <a:xfrm>
            <a:off x="1958095" y="5429905"/>
            <a:ext cx="1485714" cy="60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EA77E9-D703-D183-28B1-94281F21CAA2}"/>
              </a:ext>
            </a:extLst>
          </p:cNvPr>
          <p:cNvSpPr/>
          <p:nvPr/>
        </p:nvSpPr>
        <p:spPr bwMode="white">
          <a:xfrm>
            <a:off x="4681904" y="5725194"/>
            <a:ext cx="638095" cy="3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68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82F71-B314-FEAB-AE6B-5599A584B8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3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0586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114DE-DCF1-2800-7DDA-5B0F6C891C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3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A9E61A-C0A7-B68F-512C-0CF67D651945}"/>
              </a:ext>
            </a:extLst>
          </p:cNvPr>
          <p:cNvSpPr/>
          <p:nvPr/>
        </p:nvSpPr>
        <p:spPr bwMode="white">
          <a:xfrm>
            <a:off x="5296389" y="1094901"/>
            <a:ext cx="2035454" cy="67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3996E0-E137-76A6-1DAC-98F1EE7B8EC6}"/>
              </a:ext>
            </a:extLst>
          </p:cNvPr>
          <p:cNvSpPr/>
          <p:nvPr/>
        </p:nvSpPr>
        <p:spPr bwMode="white">
          <a:xfrm>
            <a:off x="3225142" y="1348899"/>
            <a:ext cx="515764" cy="41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9703FA-3DAA-F14C-7943-4084EA2E7B9F}"/>
              </a:ext>
            </a:extLst>
          </p:cNvPr>
          <p:cNvSpPr/>
          <p:nvPr/>
        </p:nvSpPr>
        <p:spPr bwMode="white">
          <a:xfrm>
            <a:off x="3225142" y="1774958"/>
            <a:ext cx="253788" cy="9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FBBF24-B1F6-4DF8-C1F3-404B6DA1A545}"/>
              </a:ext>
            </a:extLst>
          </p:cNvPr>
          <p:cNvSpPr/>
          <p:nvPr/>
        </p:nvSpPr>
        <p:spPr bwMode="white">
          <a:xfrm>
            <a:off x="6368851" y="1774958"/>
            <a:ext cx="253788" cy="9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E06E16-FE9B-45FC-0A81-4C33A7B059DF}"/>
              </a:ext>
            </a:extLst>
          </p:cNvPr>
          <p:cNvSpPr/>
          <p:nvPr/>
        </p:nvSpPr>
        <p:spPr bwMode="white">
          <a:xfrm>
            <a:off x="2177239" y="2241985"/>
            <a:ext cx="998782" cy="36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27AD03-558B-B1C7-27BB-A3A73EEE6ADA}"/>
              </a:ext>
            </a:extLst>
          </p:cNvPr>
          <p:cNvSpPr/>
          <p:nvPr/>
        </p:nvSpPr>
        <p:spPr bwMode="white">
          <a:xfrm>
            <a:off x="4870677" y="2078116"/>
            <a:ext cx="728619" cy="67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5D3176-CA8F-2330-E240-BDC01DFEB072}"/>
              </a:ext>
            </a:extLst>
          </p:cNvPr>
          <p:cNvSpPr/>
          <p:nvPr/>
        </p:nvSpPr>
        <p:spPr bwMode="white">
          <a:xfrm>
            <a:off x="5108093" y="2758173"/>
            <a:ext cx="188295" cy="9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7BBC46-294C-4082-A428-5457A3C453DF}"/>
              </a:ext>
            </a:extLst>
          </p:cNvPr>
          <p:cNvSpPr/>
          <p:nvPr/>
        </p:nvSpPr>
        <p:spPr bwMode="white">
          <a:xfrm>
            <a:off x="7104113" y="2848301"/>
            <a:ext cx="1872208" cy="79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C330E0F-D035-94EE-01C9-E9E44E8FFBA5}"/>
              </a:ext>
            </a:extLst>
          </p:cNvPr>
          <p:cNvSpPr/>
          <p:nvPr/>
        </p:nvSpPr>
        <p:spPr bwMode="white">
          <a:xfrm>
            <a:off x="2512896" y="4183834"/>
            <a:ext cx="114614" cy="7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53CF41B-5478-7A52-D426-3D49EB058966}"/>
              </a:ext>
            </a:extLst>
          </p:cNvPr>
          <p:cNvSpPr/>
          <p:nvPr/>
        </p:nvSpPr>
        <p:spPr bwMode="white">
          <a:xfrm>
            <a:off x="2185426" y="4036352"/>
            <a:ext cx="1113396" cy="77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2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2023-08-06T06:17:23Z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