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44" autoAdjust="0"/>
    <p:restoredTop sz="94660"/>
  </p:normalViewPr>
  <p:slideViewPr>
    <p:cSldViewPr showGuides="1">
      <p:cViewPr>
        <p:scale>
          <a:sx n="60" d="100"/>
          <a:sy n="60" d="100"/>
        </p:scale>
        <p:origin x="222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FCDB4B3-E35E-617F-7BFA-31BE643662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619" y="3005190"/>
            <a:ext cx="9304762" cy="8476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488991-1E82-990B-EBF2-7A5DA54033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69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070340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0FD1B9-8674-3677-032E-304B2D8DF3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4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ED0E6F-CDB3-B8D8-1D0C-6F43560C06F7}"/>
              </a:ext>
            </a:extLst>
          </p:cNvPr>
          <p:cNvSpPr/>
          <p:nvPr/>
        </p:nvSpPr>
        <p:spPr bwMode="white">
          <a:xfrm>
            <a:off x="1348571" y="1057812"/>
            <a:ext cx="380952" cy="40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E66D04-D13A-426C-A4F9-89915F15A9D5}"/>
              </a:ext>
            </a:extLst>
          </p:cNvPr>
          <p:cNvSpPr/>
          <p:nvPr/>
        </p:nvSpPr>
        <p:spPr bwMode="white">
          <a:xfrm>
            <a:off x="1396190" y="2878954"/>
            <a:ext cx="304761" cy="40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996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E88DC9-A2DC-7E7C-0171-1F3C5F39F0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2E206B-E0D2-9F74-4C90-10233EEE8487}"/>
              </a:ext>
            </a:extLst>
          </p:cNvPr>
          <p:cNvSpPr/>
          <p:nvPr/>
        </p:nvSpPr>
        <p:spPr bwMode="white">
          <a:xfrm>
            <a:off x="1396190" y="1200699"/>
            <a:ext cx="304761" cy="40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DA9983-2EB4-03BA-6A57-2361ED2D52AA}"/>
              </a:ext>
            </a:extLst>
          </p:cNvPr>
          <p:cNvSpPr/>
          <p:nvPr/>
        </p:nvSpPr>
        <p:spPr bwMode="white">
          <a:xfrm>
            <a:off x="1348571" y="3020768"/>
            <a:ext cx="380952" cy="40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18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1FEBCA-166C-81A0-EA34-8B0A0F7E07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28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799CC0-9BCE-B04B-45DD-2431D3C12D1E}"/>
              </a:ext>
            </a:extLst>
          </p:cNvPr>
          <p:cNvSpPr/>
          <p:nvPr/>
        </p:nvSpPr>
        <p:spPr bwMode="white">
          <a:xfrm>
            <a:off x="8962757" y="4385981"/>
            <a:ext cx="315008" cy="36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9C9838-8477-BA69-040D-702CCCC1D8B5}"/>
              </a:ext>
            </a:extLst>
          </p:cNvPr>
          <p:cNvSpPr/>
          <p:nvPr/>
        </p:nvSpPr>
        <p:spPr bwMode="white">
          <a:xfrm>
            <a:off x="8945257" y="5200085"/>
            <a:ext cx="341260" cy="376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D6A8DE-FA79-5921-31D6-D6CF92557100}"/>
              </a:ext>
            </a:extLst>
          </p:cNvPr>
          <p:cNvSpPr/>
          <p:nvPr/>
        </p:nvSpPr>
        <p:spPr bwMode="white">
          <a:xfrm>
            <a:off x="8919006" y="6022942"/>
            <a:ext cx="402512" cy="36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4735FD-65C8-2AB7-F50C-325B3CBDF2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3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77BCBD-7C22-B89F-ACD4-ABBD04A19EEF}"/>
              </a:ext>
            </a:extLst>
          </p:cNvPr>
          <p:cNvSpPr/>
          <p:nvPr/>
        </p:nvSpPr>
        <p:spPr bwMode="white">
          <a:xfrm>
            <a:off x="2320000" y="2229370"/>
            <a:ext cx="371428" cy="4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43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7BDDA1-50EA-F9CA-7562-E40CFF87A8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5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053508-F057-31FC-1E4F-7B28643628FF}"/>
              </a:ext>
            </a:extLst>
          </p:cNvPr>
          <p:cNvSpPr/>
          <p:nvPr/>
        </p:nvSpPr>
        <p:spPr bwMode="white">
          <a:xfrm>
            <a:off x="1320000" y="1114896"/>
            <a:ext cx="438095" cy="39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509ED1-DD72-3A3E-0979-58F8487D135E}"/>
              </a:ext>
            </a:extLst>
          </p:cNvPr>
          <p:cNvSpPr/>
          <p:nvPr/>
        </p:nvSpPr>
        <p:spPr bwMode="white">
          <a:xfrm>
            <a:off x="1358095" y="3763243"/>
            <a:ext cx="371428" cy="409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8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0B0791-B51F-AF60-A555-5254513DED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9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BEF575-E709-C5F0-C4C5-AEB273A3043D}"/>
              </a:ext>
            </a:extLst>
          </p:cNvPr>
          <p:cNvSpPr/>
          <p:nvPr/>
        </p:nvSpPr>
        <p:spPr bwMode="white">
          <a:xfrm>
            <a:off x="1377142" y="1105573"/>
            <a:ext cx="352380" cy="40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710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FB49C9-33E6-4503-2D02-F316C8D74A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0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F6C79B-CCA0-8C85-3017-4EB7EEF4782A}"/>
              </a:ext>
            </a:extLst>
          </p:cNvPr>
          <p:cNvSpPr/>
          <p:nvPr/>
        </p:nvSpPr>
        <p:spPr bwMode="white">
          <a:xfrm>
            <a:off x="1320000" y="1115049"/>
            <a:ext cx="438095" cy="39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41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EC6974-1D23-1326-8C46-21AA0DEFC1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909342" cy="4207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703EFAB-82A6-337D-B798-424265612F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40"/>
          <a:stretch/>
        </p:blipFill>
        <p:spPr>
          <a:xfrm>
            <a:off x="1631504" y="4962350"/>
            <a:ext cx="9073008" cy="1707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CD8CDD-F6F3-8BE2-90C8-417ACCB6419F}"/>
              </a:ext>
            </a:extLst>
          </p:cNvPr>
          <p:cNvSpPr/>
          <p:nvPr/>
        </p:nvSpPr>
        <p:spPr bwMode="white">
          <a:xfrm>
            <a:off x="5663952" y="5013176"/>
            <a:ext cx="3445666" cy="740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EED795-CA97-57D2-5786-DFD19666AE30}"/>
              </a:ext>
            </a:extLst>
          </p:cNvPr>
          <p:cNvSpPr/>
          <p:nvPr/>
        </p:nvSpPr>
        <p:spPr bwMode="white">
          <a:xfrm>
            <a:off x="5807968" y="5757116"/>
            <a:ext cx="2088232" cy="20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B5A19B-DC0C-FE37-D1B1-F8F17804D1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94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4EDE7A-AF03-1896-F4FB-0D0D5053780F}"/>
              </a:ext>
            </a:extLst>
          </p:cNvPr>
          <p:cNvSpPr/>
          <p:nvPr/>
        </p:nvSpPr>
        <p:spPr bwMode="white">
          <a:xfrm>
            <a:off x="1632599" y="2014532"/>
            <a:ext cx="3260903" cy="69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C98330-8709-B6A2-0C54-F05402F50DFA}"/>
              </a:ext>
            </a:extLst>
          </p:cNvPr>
          <p:cNvSpPr/>
          <p:nvPr/>
        </p:nvSpPr>
        <p:spPr bwMode="white">
          <a:xfrm>
            <a:off x="3513904" y="2996952"/>
            <a:ext cx="495836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E7E453-5FBA-D661-8702-9CF61B85D86A}"/>
              </a:ext>
            </a:extLst>
          </p:cNvPr>
          <p:cNvSpPr/>
          <p:nvPr/>
        </p:nvSpPr>
        <p:spPr bwMode="white">
          <a:xfrm>
            <a:off x="5526903" y="3178696"/>
            <a:ext cx="702814" cy="70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AA38BA5-6DFA-785E-9182-1BBCAD32C65C}"/>
              </a:ext>
            </a:extLst>
          </p:cNvPr>
          <p:cNvSpPr/>
          <p:nvPr/>
        </p:nvSpPr>
        <p:spPr bwMode="white">
          <a:xfrm>
            <a:off x="5865295" y="3335076"/>
            <a:ext cx="121474" cy="7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6CB3B1F-6EBB-30AF-03A5-11F166183309}"/>
              </a:ext>
            </a:extLst>
          </p:cNvPr>
          <p:cNvSpPr/>
          <p:nvPr/>
        </p:nvSpPr>
        <p:spPr bwMode="white">
          <a:xfrm>
            <a:off x="5882648" y="3891095"/>
            <a:ext cx="277655" cy="10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80F406C-F16B-D9E7-3B33-5CC0769312DA}"/>
              </a:ext>
            </a:extLst>
          </p:cNvPr>
          <p:cNvSpPr/>
          <p:nvPr/>
        </p:nvSpPr>
        <p:spPr bwMode="white">
          <a:xfrm>
            <a:off x="2783632" y="5110877"/>
            <a:ext cx="2304256" cy="69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95E492C-E177-4BCA-89C8-BA96C12B3AB6}"/>
              </a:ext>
            </a:extLst>
          </p:cNvPr>
          <p:cNvSpPr/>
          <p:nvPr/>
        </p:nvSpPr>
        <p:spPr bwMode="white">
          <a:xfrm>
            <a:off x="4815412" y="5350642"/>
            <a:ext cx="1206064" cy="62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78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12" grpId="0" animBg="1"/>
      <p:bldP spid="13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2A70C2-C568-0303-7079-4C0412B6E3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32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760908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2023-08-06T13:54:52Z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