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5" autoAdjust="0"/>
    <p:restoredTop sz="94660"/>
  </p:normalViewPr>
  <p:slideViewPr>
    <p:cSldViewPr showGuides="1">
      <p:cViewPr varScale="1">
        <p:scale>
          <a:sx n="64" d="100"/>
          <a:sy n="64" d="100"/>
        </p:scale>
        <p:origin x="16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E32F59-A510-9327-03D5-B2F922AEB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6000" y="2971857"/>
            <a:ext cx="3400000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5B137-3530-9E1E-877C-298DFF932E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2DF6C-C150-1EBE-8255-EDA2C6A191AD}"/>
              </a:ext>
            </a:extLst>
          </p:cNvPr>
          <p:cNvSpPr/>
          <p:nvPr/>
        </p:nvSpPr>
        <p:spPr bwMode="white">
          <a:xfrm>
            <a:off x="4834285" y="2592094"/>
            <a:ext cx="1733333" cy="4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B62F0-3514-CD86-CCC6-14452B5A31E7}"/>
              </a:ext>
            </a:extLst>
          </p:cNvPr>
          <p:cNvSpPr/>
          <p:nvPr/>
        </p:nvSpPr>
        <p:spPr bwMode="white">
          <a:xfrm>
            <a:off x="6396190" y="4612447"/>
            <a:ext cx="1057142" cy="6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31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20978-45B8-8386-62C0-B1881C538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22F50-0A29-67E6-4DE6-4362B75B77C9}"/>
              </a:ext>
            </a:extLst>
          </p:cNvPr>
          <p:cNvSpPr/>
          <p:nvPr/>
        </p:nvSpPr>
        <p:spPr bwMode="white">
          <a:xfrm>
            <a:off x="7929523" y="2296612"/>
            <a:ext cx="133333" cy="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ACF41-DCF8-E4CB-305E-417B44B792E4}"/>
              </a:ext>
            </a:extLst>
          </p:cNvPr>
          <p:cNvSpPr/>
          <p:nvPr/>
        </p:nvSpPr>
        <p:spPr bwMode="white">
          <a:xfrm>
            <a:off x="7548571" y="2115550"/>
            <a:ext cx="1485714" cy="6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03A55-D4A5-2FE6-94AE-5F54D9C06FFA}"/>
              </a:ext>
            </a:extLst>
          </p:cNvPr>
          <p:cNvSpPr/>
          <p:nvPr/>
        </p:nvSpPr>
        <p:spPr bwMode="white">
          <a:xfrm>
            <a:off x="1729523" y="4316884"/>
            <a:ext cx="1466666" cy="9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49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4E977-68B2-1EF0-48DF-21D8C412C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28211-1A42-AB45-3E5F-2F3690E0D82D}"/>
              </a:ext>
            </a:extLst>
          </p:cNvPr>
          <p:cNvSpPr/>
          <p:nvPr/>
        </p:nvSpPr>
        <p:spPr bwMode="white">
          <a:xfrm>
            <a:off x="2091428" y="2298467"/>
            <a:ext cx="133333" cy="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369ECC-2285-5419-CC96-3798AE1127CA}"/>
              </a:ext>
            </a:extLst>
          </p:cNvPr>
          <p:cNvSpPr/>
          <p:nvPr/>
        </p:nvSpPr>
        <p:spPr bwMode="white">
          <a:xfrm>
            <a:off x="1777142" y="2298467"/>
            <a:ext cx="1800000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09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40067-9475-FF5C-2134-56A44BE32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9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031ACC-05EC-F0B0-8A2D-C968A404DD01}"/>
              </a:ext>
            </a:extLst>
          </p:cNvPr>
          <p:cNvSpPr/>
          <p:nvPr/>
        </p:nvSpPr>
        <p:spPr bwMode="white">
          <a:xfrm>
            <a:off x="2138114" y="2911255"/>
            <a:ext cx="305059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3F5C2B-AA04-EEAC-7D5D-2871882FCC45}"/>
              </a:ext>
            </a:extLst>
          </p:cNvPr>
          <p:cNvSpPr/>
          <p:nvPr/>
        </p:nvSpPr>
        <p:spPr bwMode="white">
          <a:xfrm>
            <a:off x="2121625" y="3703461"/>
            <a:ext cx="338039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2C97D2-A8AE-11B3-F582-E45222BCDF12}"/>
              </a:ext>
            </a:extLst>
          </p:cNvPr>
          <p:cNvSpPr/>
          <p:nvPr/>
        </p:nvSpPr>
        <p:spPr bwMode="white">
          <a:xfrm>
            <a:off x="2146359" y="4487415"/>
            <a:ext cx="280325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0E39F9-F616-5AAF-EDE6-1E11ECA6CB95}"/>
              </a:ext>
            </a:extLst>
          </p:cNvPr>
          <p:cNvSpPr/>
          <p:nvPr/>
        </p:nvSpPr>
        <p:spPr bwMode="white">
          <a:xfrm>
            <a:off x="2088645" y="5279621"/>
            <a:ext cx="387508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901B13-0D17-CEB6-23DC-541DAF447797}"/>
              </a:ext>
            </a:extLst>
          </p:cNvPr>
          <p:cNvSpPr/>
          <p:nvPr/>
        </p:nvSpPr>
        <p:spPr bwMode="white">
          <a:xfrm>
            <a:off x="2121625" y="6063575"/>
            <a:ext cx="329794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05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EB0C3-FBB1-6453-15E8-7CB3174A6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1619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49396-C03B-00C4-6541-A0719BB355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5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BF7046-F9BC-AD58-D1A5-D401B7E7CFD3}"/>
              </a:ext>
            </a:extLst>
          </p:cNvPr>
          <p:cNvSpPr/>
          <p:nvPr/>
        </p:nvSpPr>
        <p:spPr bwMode="white">
          <a:xfrm>
            <a:off x="4617656" y="4513455"/>
            <a:ext cx="295401" cy="3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3C7C5F-A621-557C-26C4-6AFF519842D9}"/>
              </a:ext>
            </a:extLst>
          </p:cNvPr>
          <p:cNvSpPr/>
          <p:nvPr/>
        </p:nvSpPr>
        <p:spPr bwMode="white">
          <a:xfrm>
            <a:off x="3690424" y="6091087"/>
            <a:ext cx="377457" cy="34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2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6C0C5-CBE0-0966-F2EC-EFDA68FA57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0EC75-1888-6B9B-701A-24F97EB3232D}"/>
              </a:ext>
            </a:extLst>
          </p:cNvPr>
          <p:cNvSpPr/>
          <p:nvPr/>
        </p:nvSpPr>
        <p:spPr bwMode="white">
          <a:xfrm>
            <a:off x="3515762" y="3636549"/>
            <a:ext cx="351668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53ADB-63A4-B254-3DF2-183006D28063}"/>
              </a:ext>
            </a:extLst>
          </p:cNvPr>
          <p:cNvSpPr/>
          <p:nvPr/>
        </p:nvSpPr>
        <p:spPr bwMode="white">
          <a:xfrm>
            <a:off x="3533346" y="5333770"/>
            <a:ext cx="360459" cy="36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86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2DECF-BDCA-E64D-10F4-314585C16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4507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258F6-4E79-D604-3255-B3A87C85E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C6E0F0-2CDB-D538-376E-B9C11E0145EF}"/>
              </a:ext>
            </a:extLst>
          </p:cNvPr>
          <p:cNvSpPr/>
          <p:nvPr/>
        </p:nvSpPr>
        <p:spPr bwMode="white">
          <a:xfrm>
            <a:off x="5445453" y="2340541"/>
            <a:ext cx="1358784" cy="55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1F13A8-F660-3784-DE1B-BFF783B00F8C}"/>
              </a:ext>
            </a:extLst>
          </p:cNvPr>
          <p:cNvSpPr/>
          <p:nvPr/>
        </p:nvSpPr>
        <p:spPr bwMode="white">
          <a:xfrm>
            <a:off x="5185813" y="3483879"/>
            <a:ext cx="510625" cy="55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A6436A-B51C-B76D-3114-7890D5FD8A02}"/>
              </a:ext>
            </a:extLst>
          </p:cNvPr>
          <p:cNvSpPr/>
          <p:nvPr/>
        </p:nvSpPr>
        <p:spPr bwMode="white">
          <a:xfrm>
            <a:off x="6042626" y="4895729"/>
            <a:ext cx="657755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3A2F6-640B-DF67-461A-C9989FB37562}"/>
              </a:ext>
            </a:extLst>
          </p:cNvPr>
          <p:cNvSpPr/>
          <p:nvPr/>
        </p:nvSpPr>
        <p:spPr bwMode="white">
          <a:xfrm>
            <a:off x="4588640" y="5770556"/>
            <a:ext cx="1410712" cy="55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C4211B-45C5-AD79-8580-04AEB19792F5}"/>
              </a:ext>
            </a:extLst>
          </p:cNvPr>
          <p:cNvSpPr/>
          <p:nvPr/>
        </p:nvSpPr>
        <p:spPr bwMode="white">
          <a:xfrm>
            <a:off x="3151964" y="6039067"/>
            <a:ext cx="302913" cy="28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90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925D9-DC51-BCCF-88D2-637958F92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1F632-C0D5-056E-B55D-890194A45B83}"/>
              </a:ext>
            </a:extLst>
          </p:cNvPr>
          <p:cNvSpPr/>
          <p:nvPr/>
        </p:nvSpPr>
        <p:spPr bwMode="white">
          <a:xfrm>
            <a:off x="1529523" y="2392681"/>
            <a:ext cx="1247619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F85755-7DCE-6876-63D5-B07C1A8860F6}"/>
              </a:ext>
            </a:extLst>
          </p:cNvPr>
          <p:cNvSpPr/>
          <p:nvPr/>
        </p:nvSpPr>
        <p:spPr bwMode="white">
          <a:xfrm>
            <a:off x="4653333" y="2392681"/>
            <a:ext cx="1466666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FB8B20-153D-3670-3FB4-A28442B804B0}"/>
              </a:ext>
            </a:extLst>
          </p:cNvPr>
          <p:cNvSpPr/>
          <p:nvPr/>
        </p:nvSpPr>
        <p:spPr bwMode="white">
          <a:xfrm>
            <a:off x="1967619" y="3365229"/>
            <a:ext cx="1676190" cy="6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F1E52-7D1F-6C87-1196-B0F50F2CE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1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2C8717-2016-AC18-1ADD-385AEB1E4FD2}"/>
              </a:ext>
            </a:extLst>
          </p:cNvPr>
          <p:cNvSpPr/>
          <p:nvPr/>
        </p:nvSpPr>
        <p:spPr bwMode="white">
          <a:xfrm>
            <a:off x="1985731" y="2014010"/>
            <a:ext cx="296542" cy="32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4582D2-2D58-75D2-533F-FA67E49AC762}"/>
              </a:ext>
            </a:extLst>
          </p:cNvPr>
          <p:cNvSpPr/>
          <p:nvPr/>
        </p:nvSpPr>
        <p:spPr bwMode="white">
          <a:xfrm>
            <a:off x="2000197" y="3425065"/>
            <a:ext cx="274844" cy="31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052308-1263-0D8C-6F45-A157ECF6DE0C}"/>
              </a:ext>
            </a:extLst>
          </p:cNvPr>
          <p:cNvSpPr/>
          <p:nvPr/>
        </p:nvSpPr>
        <p:spPr bwMode="white">
          <a:xfrm>
            <a:off x="1956800" y="4126974"/>
            <a:ext cx="347172" cy="31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112464-B868-4ED7-7A93-3DB38282EB33}"/>
              </a:ext>
            </a:extLst>
          </p:cNvPr>
          <p:cNvSpPr/>
          <p:nvPr/>
        </p:nvSpPr>
        <p:spPr bwMode="white">
          <a:xfrm>
            <a:off x="1847528" y="4828884"/>
            <a:ext cx="499839" cy="47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F65ED7-E913-1633-5B9A-93922CA23806}"/>
              </a:ext>
            </a:extLst>
          </p:cNvPr>
          <p:cNvSpPr/>
          <p:nvPr/>
        </p:nvSpPr>
        <p:spPr bwMode="white">
          <a:xfrm>
            <a:off x="1985731" y="5530793"/>
            <a:ext cx="296542" cy="32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393FC-C65F-E40E-32B5-9757FB743A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94562-3D0A-6BF3-05B8-69D9B4D40BA7}"/>
              </a:ext>
            </a:extLst>
          </p:cNvPr>
          <p:cNvSpPr/>
          <p:nvPr/>
        </p:nvSpPr>
        <p:spPr bwMode="white">
          <a:xfrm>
            <a:off x="2520000" y="1153188"/>
            <a:ext cx="1295238" cy="90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AEF59-A9A1-90F2-0BDB-EECC79F40F2C}"/>
              </a:ext>
            </a:extLst>
          </p:cNvPr>
          <p:cNvSpPr/>
          <p:nvPr/>
        </p:nvSpPr>
        <p:spPr bwMode="white">
          <a:xfrm>
            <a:off x="2500952" y="4223860"/>
            <a:ext cx="980952" cy="61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5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41B0C-027C-377E-DD91-3794D8E5B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BBA93-1DF3-7C1C-A5E5-13A21B885AF2}"/>
              </a:ext>
            </a:extLst>
          </p:cNvPr>
          <p:cNvSpPr/>
          <p:nvPr/>
        </p:nvSpPr>
        <p:spPr bwMode="white">
          <a:xfrm>
            <a:off x="1977142" y="2191923"/>
            <a:ext cx="561904" cy="6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BC549A-0627-6693-BAA6-8B66F0942233}"/>
              </a:ext>
            </a:extLst>
          </p:cNvPr>
          <p:cNvSpPr/>
          <p:nvPr/>
        </p:nvSpPr>
        <p:spPr bwMode="white">
          <a:xfrm>
            <a:off x="4996190" y="2477843"/>
            <a:ext cx="1180952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B71F20-9BFE-2B47-5516-F753D9B2BC73}"/>
              </a:ext>
            </a:extLst>
          </p:cNvPr>
          <p:cNvSpPr/>
          <p:nvPr/>
        </p:nvSpPr>
        <p:spPr bwMode="white">
          <a:xfrm>
            <a:off x="1631505" y="3284984"/>
            <a:ext cx="25922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18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7D1C8-38CB-5EC5-E339-5EB9EB2FB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1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A8569C-3300-57B1-3E0B-24A2317BB951}"/>
              </a:ext>
            </a:extLst>
          </p:cNvPr>
          <p:cNvSpPr/>
          <p:nvPr/>
        </p:nvSpPr>
        <p:spPr bwMode="white">
          <a:xfrm>
            <a:off x="2684556" y="5691878"/>
            <a:ext cx="1720078" cy="55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92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1A5D6-DC13-F525-6CC8-1E1D3BA76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226024-9ACA-B0FD-693C-5733A624D1DE}"/>
              </a:ext>
            </a:extLst>
          </p:cNvPr>
          <p:cNvSpPr/>
          <p:nvPr/>
        </p:nvSpPr>
        <p:spPr bwMode="white">
          <a:xfrm>
            <a:off x="3622441" y="1115551"/>
            <a:ext cx="1818505" cy="73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30C35-2999-A395-7825-66F7C1D2C6D8}"/>
              </a:ext>
            </a:extLst>
          </p:cNvPr>
          <p:cNvSpPr/>
          <p:nvPr/>
        </p:nvSpPr>
        <p:spPr bwMode="white">
          <a:xfrm>
            <a:off x="5082620" y="1860224"/>
            <a:ext cx="286660" cy="9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294D5-503A-CD51-10FC-C22B982ADF81}"/>
              </a:ext>
            </a:extLst>
          </p:cNvPr>
          <p:cNvSpPr/>
          <p:nvPr/>
        </p:nvSpPr>
        <p:spPr bwMode="white">
          <a:xfrm>
            <a:off x="1902476" y="3170130"/>
            <a:ext cx="1872253" cy="74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7B3B9-D724-2203-CADD-D704FB59694A}"/>
              </a:ext>
            </a:extLst>
          </p:cNvPr>
          <p:cNvSpPr/>
          <p:nvPr/>
        </p:nvSpPr>
        <p:spPr bwMode="white">
          <a:xfrm>
            <a:off x="2529546" y="3914803"/>
            <a:ext cx="197079" cy="10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E0B1EE-339B-9277-06DE-11F763482837}"/>
              </a:ext>
            </a:extLst>
          </p:cNvPr>
          <p:cNvSpPr/>
          <p:nvPr/>
        </p:nvSpPr>
        <p:spPr bwMode="white">
          <a:xfrm>
            <a:off x="2484756" y="4560785"/>
            <a:ext cx="125414" cy="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52AE33-1D99-02E8-5AFF-9BF06BB3AF39}"/>
              </a:ext>
            </a:extLst>
          </p:cNvPr>
          <p:cNvSpPr/>
          <p:nvPr/>
        </p:nvSpPr>
        <p:spPr bwMode="white">
          <a:xfrm>
            <a:off x="1812894" y="4390317"/>
            <a:ext cx="1594551" cy="8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AF0A3B-AAED-EBA3-D8F0-49D338DC7B46}"/>
              </a:ext>
            </a:extLst>
          </p:cNvPr>
          <p:cNvSpPr/>
          <p:nvPr/>
        </p:nvSpPr>
        <p:spPr bwMode="white">
          <a:xfrm>
            <a:off x="2377258" y="5772000"/>
            <a:ext cx="125414" cy="7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25166B-298E-64F8-405F-D6AECB437399}"/>
              </a:ext>
            </a:extLst>
          </p:cNvPr>
          <p:cNvSpPr/>
          <p:nvPr/>
        </p:nvSpPr>
        <p:spPr bwMode="white">
          <a:xfrm>
            <a:off x="1812894" y="5601532"/>
            <a:ext cx="1827463" cy="5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08B857-E7D9-1FA6-A5CF-502D7B8313DD}"/>
              </a:ext>
            </a:extLst>
          </p:cNvPr>
          <p:cNvSpPr/>
          <p:nvPr/>
        </p:nvSpPr>
        <p:spPr bwMode="white">
          <a:xfrm>
            <a:off x="8298597" y="5601532"/>
            <a:ext cx="1012271" cy="57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3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C3F05-2A8A-C32C-696C-271996E6B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0E686-E4C9-E711-0EBC-0A27ACC4BC9D}"/>
              </a:ext>
            </a:extLst>
          </p:cNvPr>
          <p:cNvSpPr/>
          <p:nvPr/>
        </p:nvSpPr>
        <p:spPr bwMode="white">
          <a:xfrm>
            <a:off x="6872380" y="1239114"/>
            <a:ext cx="133333" cy="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7BAD1-A3CA-6B0D-E7CB-501CCA8CAF85}"/>
              </a:ext>
            </a:extLst>
          </p:cNvPr>
          <p:cNvSpPr/>
          <p:nvPr/>
        </p:nvSpPr>
        <p:spPr bwMode="white">
          <a:xfrm>
            <a:off x="6253333" y="1057858"/>
            <a:ext cx="1333333" cy="90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6EC349-2423-2716-F442-1BB8C7B190E6}"/>
              </a:ext>
            </a:extLst>
          </p:cNvPr>
          <p:cNvSpPr/>
          <p:nvPr/>
        </p:nvSpPr>
        <p:spPr bwMode="white">
          <a:xfrm>
            <a:off x="6291428" y="4062894"/>
            <a:ext cx="1047619" cy="90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69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77AE0-E9F9-D491-D885-114CDCE5D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D884D-2137-EF33-FD9F-4DC57CC9C718}"/>
              </a:ext>
            </a:extLst>
          </p:cNvPr>
          <p:cNvSpPr/>
          <p:nvPr/>
        </p:nvSpPr>
        <p:spPr bwMode="white">
          <a:xfrm>
            <a:off x="2300952" y="2259508"/>
            <a:ext cx="447619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5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F93B9-F6BD-079D-3F83-2C4F5284C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2EA20-EC9C-57A8-CFB5-60DA8CC4DDF8}"/>
              </a:ext>
            </a:extLst>
          </p:cNvPr>
          <p:cNvSpPr/>
          <p:nvPr/>
        </p:nvSpPr>
        <p:spPr bwMode="white">
          <a:xfrm>
            <a:off x="1367619" y="1153206"/>
            <a:ext cx="371428" cy="41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0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A1DC1-2296-D678-2213-F5B830D344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DCE224-5A7C-156D-B792-C518A05FF06F}"/>
              </a:ext>
            </a:extLst>
          </p:cNvPr>
          <p:cNvSpPr/>
          <p:nvPr/>
        </p:nvSpPr>
        <p:spPr bwMode="white">
          <a:xfrm>
            <a:off x="1367619" y="1162612"/>
            <a:ext cx="371428" cy="41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42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84223-C21C-AD11-67AA-D28A0D2BAA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33CCD4-C46C-6FDB-C508-D87081816452}"/>
              </a:ext>
            </a:extLst>
          </p:cNvPr>
          <p:cNvSpPr/>
          <p:nvPr/>
        </p:nvSpPr>
        <p:spPr bwMode="white">
          <a:xfrm>
            <a:off x="1358095" y="1143547"/>
            <a:ext cx="380952" cy="4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7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4123C-2F0E-0C33-8C00-4D0F92EDCD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F5158-52AE-A3E6-5E36-B2A31699CC14}"/>
              </a:ext>
            </a:extLst>
          </p:cNvPr>
          <p:cNvSpPr/>
          <p:nvPr/>
        </p:nvSpPr>
        <p:spPr bwMode="white">
          <a:xfrm>
            <a:off x="1377142" y="1191066"/>
            <a:ext cx="352380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37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6C285-A2AB-FB72-A33E-188FB11BC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7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45E594-FA08-1F05-837A-E15A8D0B674F}"/>
              </a:ext>
            </a:extLst>
          </p:cNvPr>
          <p:cNvSpPr/>
          <p:nvPr/>
        </p:nvSpPr>
        <p:spPr bwMode="white">
          <a:xfrm>
            <a:off x="3575720" y="5414489"/>
            <a:ext cx="1296144" cy="4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0F39CF-5854-D2DE-BCB6-48192DE202E9}"/>
              </a:ext>
            </a:extLst>
          </p:cNvPr>
          <p:cNvSpPr/>
          <p:nvPr/>
        </p:nvSpPr>
        <p:spPr bwMode="white">
          <a:xfrm>
            <a:off x="6940299" y="5405761"/>
            <a:ext cx="1747989" cy="47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E72925-EF99-1CB1-5BDD-6B67189FA773}"/>
              </a:ext>
            </a:extLst>
          </p:cNvPr>
          <p:cNvSpPr/>
          <p:nvPr/>
        </p:nvSpPr>
        <p:spPr bwMode="white">
          <a:xfrm>
            <a:off x="3287688" y="6093296"/>
            <a:ext cx="14401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D804FF5-BC64-A736-3BBB-CDDD19BE6DC3}"/>
              </a:ext>
            </a:extLst>
          </p:cNvPr>
          <p:cNvSpPr/>
          <p:nvPr/>
        </p:nvSpPr>
        <p:spPr bwMode="white">
          <a:xfrm>
            <a:off x="6796283" y="6093296"/>
            <a:ext cx="1747988" cy="51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3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7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5FD40-93C1-37C1-869B-7726C2B11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8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7310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24B98-D754-56A2-7BD5-06E715D7B6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52873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9B257-B758-5D3E-A16E-5406F6DF6E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0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28561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BA80D-AF44-51D2-ACD0-99ECCC058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4519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6CF4C-9D39-17FD-DB56-A0A85B651E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1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785A4-FE7B-8658-FEC9-73AF512D500F}"/>
              </a:ext>
            </a:extLst>
          </p:cNvPr>
          <p:cNvSpPr/>
          <p:nvPr/>
        </p:nvSpPr>
        <p:spPr bwMode="white">
          <a:xfrm>
            <a:off x="1938884" y="3237168"/>
            <a:ext cx="341656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020AD-9EEB-7072-823C-5A3207951F26}"/>
              </a:ext>
            </a:extLst>
          </p:cNvPr>
          <p:cNvSpPr/>
          <p:nvPr/>
        </p:nvSpPr>
        <p:spPr bwMode="white">
          <a:xfrm>
            <a:off x="6657444" y="3237168"/>
            <a:ext cx="378592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62897-7050-ED88-3298-4FC7050727F0}"/>
              </a:ext>
            </a:extLst>
          </p:cNvPr>
          <p:cNvSpPr/>
          <p:nvPr/>
        </p:nvSpPr>
        <p:spPr bwMode="white">
          <a:xfrm>
            <a:off x="1883480" y="6029335"/>
            <a:ext cx="433996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C9D410-EF0F-4888-8B18-2C0F3999112C}"/>
              </a:ext>
            </a:extLst>
          </p:cNvPr>
          <p:cNvSpPr/>
          <p:nvPr/>
        </p:nvSpPr>
        <p:spPr bwMode="white">
          <a:xfrm>
            <a:off x="6657444" y="6020089"/>
            <a:ext cx="360124" cy="4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59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24ECB-6AFF-DFA2-0265-31A459CC9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343A62-F2B2-BA9D-45F9-B5FCD6CF8B1A}"/>
              </a:ext>
            </a:extLst>
          </p:cNvPr>
          <p:cNvSpPr/>
          <p:nvPr/>
        </p:nvSpPr>
        <p:spPr bwMode="white">
          <a:xfrm>
            <a:off x="1405714" y="2077514"/>
            <a:ext cx="380952" cy="4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4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4802D-C9AB-A2A4-AC2B-3A659860C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176BD-C3E1-22EF-A3F6-C5A2FFCD9978}"/>
              </a:ext>
            </a:extLst>
          </p:cNvPr>
          <p:cNvSpPr/>
          <p:nvPr/>
        </p:nvSpPr>
        <p:spPr bwMode="white">
          <a:xfrm>
            <a:off x="1386666" y="1143600"/>
            <a:ext cx="352380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66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3AB18-BBD1-C615-E2F8-A7B9A1EB6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E26138-ED4B-8C15-7612-8733295B7D47}"/>
              </a:ext>
            </a:extLst>
          </p:cNvPr>
          <p:cNvSpPr/>
          <p:nvPr/>
        </p:nvSpPr>
        <p:spPr bwMode="white">
          <a:xfrm>
            <a:off x="3863078" y="1966327"/>
            <a:ext cx="1234527" cy="38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F46B94-09E3-6A33-D561-6D980F41BBFC}"/>
              </a:ext>
            </a:extLst>
          </p:cNvPr>
          <p:cNvSpPr/>
          <p:nvPr/>
        </p:nvSpPr>
        <p:spPr bwMode="white">
          <a:xfrm>
            <a:off x="4615147" y="2662357"/>
            <a:ext cx="2043356" cy="38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6A07A4-714E-1339-3EBC-5D0F6ECCC66B}"/>
              </a:ext>
            </a:extLst>
          </p:cNvPr>
          <p:cNvSpPr/>
          <p:nvPr/>
        </p:nvSpPr>
        <p:spPr bwMode="white">
          <a:xfrm>
            <a:off x="4317157" y="3351284"/>
            <a:ext cx="830113" cy="3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907BDA-3FD8-0267-75E6-E2255D267FA4}"/>
              </a:ext>
            </a:extLst>
          </p:cNvPr>
          <p:cNvSpPr/>
          <p:nvPr/>
        </p:nvSpPr>
        <p:spPr bwMode="white">
          <a:xfrm>
            <a:off x="3593469" y="4139644"/>
            <a:ext cx="425699" cy="4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16F85E-B64E-5104-2E22-339B1D3DE34F}"/>
              </a:ext>
            </a:extLst>
          </p:cNvPr>
          <p:cNvSpPr/>
          <p:nvPr/>
        </p:nvSpPr>
        <p:spPr bwMode="white">
          <a:xfrm>
            <a:off x="4246208" y="4139644"/>
            <a:ext cx="993298" cy="4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FF9899-1B66-6E1D-8722-0A9380BC43E4}"/>
              </a:ext>
            </a:extLst>
          </p:cNvPr>
          <p:cNvSpPr/>
          <p:nvPr/>
        </p:nvSpPr>
        <p:spPr bwMode="white">
          <a:xfrm>
            <a:off x="5360120" y="4139644"/>
            <a:ext cx="1532517" cy="6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190620-7E0A-10CE-708F-EB7CC27BECB8}"/>
              </a:ext>
            </a:extLst>
          </p:cNvPr>
          <p:cNvSpPr/>
          <p:nvPr/>
        </p:nvSpPr>
        <p:spPr bwMode="white">
          <a:xfrm>
            <a:off x="3103915" y="5091358"/>
            <a:ext cx="1099722" cy="69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0769CF-6854-DD3B-ADE4-8BEFA4066E03}"/>
              </a:ext>
            </a:extLst>
          </p:cNvPr>
          <p:cNvSpPr/>
          <p:nvPr/>
        </p:nvSpPr>
        <p:spPr bwMode="white">
          <a:xfrm>
            <a:off x="4430677" y="5091358"/>
            <a:ext cx="1255812" cy="688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611905-DC74-2637-6EC8-6AC6A8AB9137}"/>
              </a:ext>
            </a:extLst>
          </p:cNvPr>
          <p:cNvSpPr/>
          <p:nvPr/>
        </p:nvSpPr>
        <p:spPr bwMode="white">
          <a:xfrm>
            <a:off x="3503712" y="6128598"/>
            <a:ext cx="2880320" cy="46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83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86C46B-5A8C-E716-E676-0E64B2FCB4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1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8C953-FADF-92D2-A33E-A8C6CF8AFAB4}"/>
              </a:ext>
            </a:extLst>
          </p:cNvPr>
          <p:cNvSpPr/>
          <p:nvPr/>
        </p:nvSpPr>
        <p:spPr bwMode="white">
          <a:xfrm>
            <a:off x="2173944" y="2127324"/>
            <a:ext cx="340638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D9FC69-FEFC-BDDF-1F2E-506868C0D232}"/>
              </a:ext>
            </a:extLst>
          </p:cNvPr>
          <p:cNvSpPr/>
          <p:nvPr/>
        </p:nvSpPr>
        <p:spPr bwMode="white">
          <a:xfrm>
            <a:off x="2140711" y="4554337"/>
            <a:ext cx="398796" cy="3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2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2E9BE-BD9A-C509-D59B-151263EC03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96"/>
          <a:stretch/>
        </p:blipFill>
        <p:spPr>
          <a:xfrm>
            <a:off x="720000" y="972001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9C591A-75B9-4CEA-C644-A840E446A393}"/>
              </a:ext>
            </a:extLst>
          </p:cNvPr>
          <p:cNvSpPr/>
          <p:nvPr/>
        </p:nvSpPr>
        <p:spPr bwMode="white">
          <a:xfrm>
            <a:off x="1377142" y="1095920"/>
            <a:ext cx="352380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C3E20E-B335-D732-8BE6-7E3719B3F9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4" r="36221"/>
          <a:stretch/>
        </p:blipFill>
        <p:spPr>
          <a:xfrm>
            <a:off x="2999656" y="1926077"/>
            <a:ext cx="6888168" cy="1862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678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88136-97A9-1688-9525-CF2EF092F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AE9BF-D020-3C70-F5B6-5C993DD5699F}"/>
              </a:ext>
            </a:extLst>
          </p:cNvPr>
          <p:cNvSpPr/>
          <p:nvPr/>
        </p:nvSpPr>
        <p:spPr bwMode="white">
          <a:xfrm>
            <a:off x="1358095" y="1172124"/>
            <a:ext cx="380952" cy="4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677E8-0E32-DA88-9F9C-D8B5979BB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54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390CB-4226-4CE0-CE36-CCAAE9E9B5B5}"/>
              </a:ext>
            </a:extLst>
          </p:cNvPr>
          <p:cNvSpPr/>
          <p:nvPr/>
        </p:nvSpPr>
        <p:spPr bwMode="white">
          <a:xfrm>
            <a:off x="1329406" y="1086846"/>
            <a:ext cx="326783" cy="37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7A8C7-9A21-65A0-BBBD-72ECA42A52E3}"/>
              </a:ext>
            </a:extLst>
          </p:cNvPr>
          <p:cNvSpPr/>
          <p:nvPr/>
        </p:nvSpPr>
        <p:spPr bwMode="white">
          <a:xfrm>
            <a:off x="1311742" y="3631141"/>
            <a:ext cx="353279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33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3AF3F-E6AB-C87D-FD62-E57155078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9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1F8ED-66F0-203B-1A82-324C818E4388}"/>
              </a:ext>
            </a:extLst>
          </p:cNvPr>
          <p:cNvSpPr/>
          <p:nvPr/>
        </p:nvSpPr>
        <p:spPr bwMode="white">
          <a:xfrm>
            <a:off x="1263318" y="1019277"/>
            <a:ext cx="291344" cy="33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78F80F-4BC1-3FBB-8070-BA46075EB523}"/>
              </a:ext>
            </a:extLst>
          </p:cNvPr>
          <p:cNvSpPr/>
          <p:nvPr/>
        </p:nvSpPr>
        <p:spPr bwMode="white">
          <a:xfrm>
            <a:off x="1247569" y="4801493"/>
            <a:ext cx="31496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8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2023-08-07T03:48:37Z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