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US-" initials="A" lastIdx="1" clrIdx="0">
    <p:extLst>
      <p:ext uri="{19B8F6BF-5375-455C-9EA6-DF929625EA0E}">
        <p15:presenceInfo xmlns:p15="http://schemas.microsoft.com/office/powerpoint/2012/main" userId="ASUS-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43" autoAdjust="0"/>
    <p:restoredTop sz="94660"/>
  </p:normalViewPr>
  <p:slideViewPr>
    <p:cSldViewPr showGuides="1">
      <p:cViewPr>
        <p:scale>
          <a:sx n="57" d="100"/>
          <a:sy n="57" d="100"/>
        </p:scale>
        <p:origin x="624" y="23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32096B3-7612-808C-6078-C552BB0A9E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190" y="3033762"/>
            <a:ext cx="11247619" cy="7904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AA77D9-9BC8-5FB4-BC0B-FB95881E84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1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9B7844-5D71-3F91-08DA-6789C17D1820}"/>
              </a:ext>
            </a:extLst>
          </p:cNvPr>
          <p:cNvSpPr/>
          <p:nvPr/>
        </p:nvSpPr>
        <p:spPr bwMode="white">
          <a:xfrm>
            <a:off x="2586666" y="1258021"/>
            <a:ext cx="1495238" cy="610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4AEE06-3E5F-029D-D76F-654B47EB5BB7}"/>
              </a:ext>
            </a:extLst>
          </p:cNvPr>
          <p:cNvSpPr/>
          <p:nvPr/>
        </p:nvSpPr>
        <p:spPr bwMode="white">
          <a:xfrm>
            <a:off x="2596190" y="3260171"/>
            <a:ext cx="1057142" cy="60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52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98C5F6-CB9D-737C-7E6C-9373491AC9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803833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FF2BAE-0DCF-8601-F9E2-C1C7557EDE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6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8D82B6-B472-67A9-AD85-F49CF37C8D0B}"/>
              </a:ext>
            </a:extLst>
          </p:cNvPr>
          <p:cNvSpPr/>
          <p:nvPr/>
        </p:nvSpPr>
        <p:spPr bwMode="white">
          <a:xfrm>
            <a:off x="3575720" y="3162421"/>
            <a:ext cx="3834346" cy="881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34DBF8-37D5-0AB6-A02A-D5111382BA99}"/>
              </a:ext>
            </a:extLst>
          </p:cNvPr>
          <p:cNvSpPr/>
          <p:nvPr/>
        </p:nvSpPr>
        <p:spPr bwMode="white">
          <a:xfrm>
            <a:off x="8856361" y="3168837"/>
            <a:ext cx="794008" cy="571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C4EFFE-E805-C102-C212-60F5375E0EB7}"/>
              </a:ext>
            </a:extLst>
          </p:cNvPr>
          <p:cNvSpPr/>
          <p:nvPr/>
        </p:nvSpPr>
        <p:spPr bwMode="white">
          <a:xfrm>
            <a:off x="1271465" y="3168837"/>
            <a:ext cx="2278510" cy="839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C79BCB-ADC2-09E0-BD4A-9D57487B6C8D}"/>
              </a:ext>
            </a:extLst>
          </p:cNvPr>
          <p:cNvSpPr/>
          <p:nvPr/>
        </p:nvSpPr>
        <p:spPr bwMode="white">
          <a:xfrm>
            <a:off x="8053431" y="3168837"/>
            <a:ext cx="606658" cy="839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E7159A-2208-3ED1-6E63-2655853270F7}"/>
              </a:ext>
            </a:extLst>
          </p:cNvPr>
          <p:cNvSpPr/>
          <p:nvPr/>
        </p:nvSpPr>
        <p:spPr bwMode="white">
          <a:xfrm>
            <a:off x="2780854" y="4389759"/>
            <a:ext cx="2595066" cy="839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1CFBAF7-9B3D-A50C-E4E0-E78F0657CD7C}"/>
              </a:ext>
            </a:extLst>
          </p:cNvPr>
          <p:cNvSpPr/>
          <p:nvPr/>
        </p:nvSpPr>
        <p:spPr bwMode="white">
          <a:xfrm>
            <a:off x="5087888" y="4749487"/>
            <a:ext cx="1975261" cy="66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9353AF-F457-4412-F909-449B86BD412A}"/>
              </a:ext>
            </a:extLst>
          </p:cNvPr>
          <p:cNvSpPr/>
          <p:nvPr/>
        </p:nvSpPr>
        <p:spPr bwMode="white">
          <a:xfrm>
            <a:off x="8329995" y="4579813"/>
            <a:ext cx="758322" cy="839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51E1752-87A9-F877-72F5-93EA0C9FEF7D}"/>
              </a:ext>
            </a:extLst>
          </p:cNvPr>
          <p:cNvSpPr/>
          <p:nvPr/>
        </p:nvSpPr>
        <p:spPr bwMode="white">
          <a:xfrm>
            <a:off x="9266748" y="4856651"/>
            <a:ext cx="303329" cy="294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B05549E-339A-0F1C-874F-07ADEBE7EE55}"/>
              </a:ext>
            </a:extLst>
          </p:cNvPr>
          <p:cNvSpPr/>
          <p:nvPr/>
        </p:nvSpPr>
        <p:spPr bwMode="white">
          <a:xfrm>
            <a:off x="889507" y="5678232"/>
            <a:ext cx="820773" cy="571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64C8697-870F-3A36-8CEB-4015F97C2EBA}"/>
              </a:ext>
            </a:extLst>
          </p:cNvPr>
          <p:cNvSpPr/>
          <p:nvPr/>
        </p:nvSpPr>
        <p:spPr bwMode="white">
          <a:xfrm>
            <a:off x="5823068" y="5678232"/>
            <a:ext cx="990280" cy="571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75B1039-3B51-3AB1-1762-BFC2F457E994}"/>
              </a:ext>
            </a:extLst>
          </p:cNvPr>
          <p:cNvSpPr/>
          <p:nvPr/>
        </p:nvSpPr>
        <p:spPr bwMode="white">
          <a:xfrm>
            <a:off x="2968205" y="5678232"/>
            <a:ext cx="1097338" cy="84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1F8EA82-DAF6-C207-B4C6-EA61789C467D}"/>
              </a:ext>
            </a:extLst>
          </p:cNvPr>
          <p:cNvSpPr/>
          <p:nvPr/>
        </p:nvSpPr>
        <p:spPr bwMode="white">
          <a:xfrm>
            <a:off x="6947171" y="5517232"/>
            <a:ext cx="1659389" cy="100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2274881-E061-9516-D313-A603C5915A0E}"/>
              </a:ext>
            </a:extLst>
          </p:cNvPr>
          <p:cNvSpPr/>
          <p:nvPr/>
        </p:nvSpPr>
        <p:spPr bwMode="white">
          <a:xfrm>
            <a:off x="4235050" y="5955069"/>
            <a:ext cx="1364981" cy="562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3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D906439D-A283-2712-C436-F1D49B187D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384" y="983794"/>
            <a:ext cx="10556192" cy="4553651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CF55D9B3-EEE5-3946-17ED-4E2C11E8E440}"/>
              </a:ext>
            </a:extLst>
          </p:cNvPr>
          <p:cNvCxnSpPr>
            <a:cxnSpLocks/>
          </p:cNvCxnSpPr>
          <p:nvPr/>
        </p:nvCxnSpPr>
        <p:spPr>
          <a:xfrm>
            <a:off x="4655840" y="2514600"/>
            <a:ext cx="1656184" cy="0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9E080B07-92C9-B8D0-2D9A-DC2B718AABA5}"/>
              </a:ext>
            </a:extLst>
          </p:cNvPr>
          <p:cNvCxnSpPr>
            <a:cxnSpLocks/>
          </p:cNvCxnSpPr>
          <p:nvPr/>
        </p:nvCxnSpPr>
        <p:spPr>
          <a:xfrm>
            <a:off x="3741440" y="3429000"/>
            <a:ext cx="2570584" cy="1656184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68632EB1-816F-CB0E-18CA-53643CBF5780}"/>
              </a:ext>
            </a:extLst>
          </p:cNvPr>
          <p:cNvCxnSpPr>
            <a:cxnSpLocks/>
          </p:cNvCxnSpPr>
          <p:nvPr/>
        </p:nvCxnSpPr>
        <p:spPr>
          <a:xfrm flipV="1">
            <a:off x="4198640" y="3429000"/>
            <a:ext cx="2113384" cy="828092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BAD0446D-1487-C295-757B-E0B5F4ABCC15}"/>
              </a:ext>
            </a:extLst>
          </p:cNvPr>
          <p:cNvCxnSpPr>
            <a:cxnSpLocks/>
          </p:cNvCxnSpPr>
          <p:nvPr/>
        </p:nvCxnSpPr>
        <p:spPr>
          <a:xfrm flipV="1">
            <a:off x="4567064" y="4257092"/>
            <a:ext cx="1744960" cy="835188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E510BD-A7FD-AF43-ACD5-5D616392F6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2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558AF1-A5E5-E293-8F47-4991E5062388}"/>
              </a:ext>
            </a:extLst>
          </p:cNvPr>
          <p:cNvSpPr/>
          <p:nvPr/>
        </p:nvSpPr>
        <p:spPr bwMode="white">
          <a:xfrm>
            <a:off x="5758095" y="2324642"/>
            <a:ext cx="1390476" cy="600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5099CA-1E7E-179A-E315-FD424E50338B}"/>
              </a:ext>
            </a:extLst>
          </p:cNvPr>
          <p:cNvSpPr/>
          <p:nvPr/>
        </p:nvSpPr>
        <p:spPr bwMode="white">
          <a:xfrm>
            <a:off x="5262857" y="4591748"/>
            <a:ext cx="609523" cy="609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525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3BF3CA-EC8A-CCF4-D505-D5F04A2095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52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D3CD81-F2B8-DD18-78B9-F0A7994B9FB7}"/>
              </a:ext>
            </a:extLst>
          </p:cNvPr>
          <p:cNvSpPr/>
          <p:nvPr/>
        </p:nvSpPr>
        <p:spPr bwMode="white">
          <a:xfrm>
            <a:off x="6484913" y="1182410"/>
            <a:ext cx="578243" cy="28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4A3D4C-6AFB-0ED9-DEA8-5E67D7DBA8C7}"/>
              </a:ext>
            </a:extLst>
          </p:cNvPr>
          <p:cNvSpPr/>
          <p:nvPr/>
        </p:nvSpPr>
        <p:spPr bwMode="white">
          <a:xfrm>
            <a:off x="4223792" y="2714869"/>
            <a:ext cx="1104634" cy="714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4EAB03-9A7A-BE57-39E8-05B20E2CAF9C}"/>
              </a:ext>
            </a:extLst>
          </p:cNvPr>
          <p:cNvSpPr/>
          <p:nvPr/>
        </p:nvSpPr>
        <p:spPr bwMode="white">
          <a:xfrm>
            <a:off x="5223291" y="2714869"/>
            <a:ext cx="1252861" cy="93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34B0C1-D6DD-52F7-84D3-7790BE5DC5FC}"/>
              </a:ext>
            </a:extLst>
          </p:cNvPr>
          <p:cNvSpPr/>
          <p:nvPr/>
        </p:nvSpPr>
        <p:spPr bwMode="white">
          <a:xfrm>
            <a:off x="5328426" y="4566520"/>
            <a:ext cx="2120226" cy="552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977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92EFA1-EF39-E5CF-7745-C6F93432E0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931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4BC2A7-9AEB-5785-35CF-725671863544}"/>
              </a:ext>
            </a:extLst>
          </p:cNvPr>
          <p:cNvSpPr/>
          <p:nvPr/>
        </p:nvSpPr>
        <p:spPr bwMode="white">
          <a:xfrm>
            <a:off x="2113154" y="1997641"/>
            <a:ext cx="526462" cy="639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0827E3-9488-AA83-7284-181B673F3A59}"/>
              </a:ext>
            </a:extLst>
          </p:cNvPr>
          <p:cNvSpPr/>
          <p:nvPr/>
        </p:nvSpPr>
        <p:spPr bwMode="white">
          <a:xfrm>
            <a:off x="2113154" y="3417128"/>
            <a:ext cx="295020" cy="33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6696CD-8850-4270-22FE-AED38F68C12C}"/>
              </a:ext>
            </a:extLst>
          </p:cNvPr>
          <p:cNvSpPr/>
          <p:nvPr/>
        </p:nvSpPr>
        <p:spPr bwMode="white">
          <a:xfrm>
            <a:off x="2063984" y="4828410"/>
            <a:ext cx="376971" cy="34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218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895EC9-1947-CB37-EE02-77EC800354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2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92C353-CE55-AE4E-483C-E7B6BB57EAC1}"/>
              </a:ext>
            </a:extLst>
          </p:cNvPr>
          <p:cNvSpPr/>
          <p:nvPr/>
        </p:nvSpPr>
        <p:spPr bwMode="white">
          <a:xfrm>
            <a:off x="1358095" y="1057733"/>
            <a:ext cx="371428" cy="409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421B3A-FBC5-E8C7-15A8-0028FBCE495F}"/>
              </a:ext>
            </a:extLst>
          </p:cNvPr>
          <p:cNvSpPr/>
          <p:nvPr/>
        </p:nvSpPr>
        <p:spPr bwMode="white">
          <a:xfrm>
            <a:off x="1358095" y="2705723"/>
            <a:ext cx="371428" cy="409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111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D2D624-9116-94C1-25A8-2F81FC449F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6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630BC7-645F-E7DA-A101-89AA8ED560B4}"/>
              </a:ext>
            </a:extLst>
          </p:cNvPr>
          <p:cNvSpPr/>
          <p:nvPr/>
        </p:nvSpPr>
        <p:spPr bwMode="white">
          <a:xfrm>
            <a:off x="1377142" y="1000606"/>
            <a:ext cx="342857" cy="40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B44A1EF-AC70-D922-7AE3-38C3DA06C9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88"/>
          <a:stretch/>
        </p:blipFill>
        <p:spPr>
          <a:xfrm>
            <a:off x="3024256" y="3212976"/>
            <a:ext cx="6384112" cy="1757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52783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9F711F-A894-610F-07E6-3EE2368828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9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A9630A-5224-A6E8-9C5A-EF29242C5F96}"/>
              </a:ext>
            </a:extLst>
          </p:cNvPr>
          <p:cNvSpPr/>
          <p:nvPr/>
        </p:nvSpPr>
        <p:spPr bwMode="white">
          <a:xfrm>
            <a:off x="1329523" y="1162973"/>
            <a:ext cx="438095" cy="39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50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D0E3E4-9E02-8714-37FD-B5A6DE59A0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34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0CDA3F-6259-7DE7-0E26-28958BCE873D}"/>
              </a:ext>
            </a:extLst>
          </p:cNvPr>
          <p:cNvSpPr/>
          <p:nvPr/>
        </p:nvSpPr>
        <p:spPr bwMode="white">
          <a:xfrm>
            <a:off x="3172528" y="3427221"/>
            <a:ext cx="1323855" cy="543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32AA1C-A4CE-4572-CD20-B1DFC3AFDF3D}"/>
              </a:ext>
            </a:extLst>
          </p:cNvPr>
          <p:cNvSpPr/>
          <p:nvPr/>
        </p:nvSpPr>
        <p:spPr bwMode="white">
          <a:xfrm>
            <a:off x="3104638" y="5202796"/>
            <a:ext cx="1442663" cy="543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13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2023-08-06T12:52:39Z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