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93" autoAdjust="0"/>
    <p:restoredTop sz="94660"/>
  </p:normalViewPr>
  <p:slideViewPr>
    <p:cSldViewPr showGuides="1">
      <p:cViewPr>
        <p:scale>
          <a:sx n="60" d="100"/>
          <a:sy n="60" d="100"/>
        </p:scale>
        <p:origin x="20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A997E-3812-4B61-8E1A-CD7E2ADB0355}" type="datetimeFigureOut">
              <a:rPr lang="zh-CN" altLang="en-US" smtClean="0"/>
              <a:t>2023-08-07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1A708-BE40-4E55-B87B-2A0908224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428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B1A708-BE40-4E55-B87B-2A0908224E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818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BC625D-84C7-7F61-F0CA-7AC9CD828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285" y="3057571"/>
            <a:ext cx="6571429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E9126-833B-A3C3-BF06-6310C9791F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79ED5-3E6A-D8BB-6FDB-098A3779B7FD}"/>
              </a:ext>
            </a:extLst>
          </p:cNvPr>
          <p:cNvSpPr/>
          <p:nvPr/>
        </p:nvSpPr>
        <p:spPr bwMode="white">
          <a:xfrm>
            <a:off x="4799856" y="934484"/>
            <a:ext cx="2232248" cy="94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A9E187-DDDE-6BFD-6B93-55260B9DAB5C}"/>
              </a:ext>
            </a:extLst>
          </p:cNvPr>
          <p:cNvSpPr/>
          <p:nvPr/>
        </p:nvSpPr>
        <p:spPr bwMode="white">
          <a:xfrm>
            <a:off x="5569529" y="1844824"/>
            <a:ext cx="504057" cy="25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04FC86-3E8E-9FBF-2067-A1F21F8769AF}"/>
              </a:ext>
            </a:extLst>
          </p:cNvPr>
          <p:cNvSpPr/>
          <p:nvPr/>
        </p:nvSpPr>
        <p:spPr bwMode="white">
          <a:xfrm>
            <a:off x="5231904" y="2246918"/>
            <a:ext cx="2088232" cy="94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A78846-7153-E73F-40BC-622AA37E3211}"/>
              </a:ext>
            </a:extLst>
          </p:cNvPr>
          <p:cNvSpPr/>
          <p:nvPr/>
        </p:nvSpPr>
        <p:spPr bwMode="white">
          <a:xfrm>
            <a:off x="5090670" y="3202645"/>
            <a:ext cx="2229466" cy="16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F413AD-EF03-74AF-77B6-C1467CBCBAA5}"/>
              </a:ext>
            </a:extLst>
          </p:cNvPr>
          <p:cNvSpPr/>
          <p:nvPr/>
        </p:nvSpPr>
        <p:spPr bwMode="white">
          <a:xfrm>
            <a:off x="7752184" y="2096009"/>
            <a:ext cx="2088232" cy="109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E31495-92E9-7A04-4485-EF1996A7325A}"/>
              </a:ext>
            </a:extLst>
          </p:cNvPr>
          <p:cNvSpPr/>
          <p:nvPr/>
        </p:nvSpPr>
        <p:spPr bwMode="white">
          <a:xfrm>
            <a:off x="7776160" y="3202645"/>
            <a:ext cx="504057" cy="22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B43DA0-0508-D172-DB80-C6E44EB8527B}"/>
              </a:ext>
            </a:extLst>
          </p:cNvPr>
          <p:cNvSpPr/>
          <p:nvPr/>
        </p:nvSpPr>
        <p:spPr bwMode="white">
          <a:xfrm>
            <a:off x="4439816" y="3789040"/>
            <a:ext cx="1129713" cy="6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2111EDA-0ED0-BC93-346A-1D6990819B5F}"/>
              </a:ext>
            </a:extLst>
          </p:cNvPr>
          <p:cNvSpPr/>
          <p:nvPr/>
        </p:nvSpPr>
        <p:spPr bwMode="white">
          <a:xfrm>
            <a:off x="6005526" y="3550213"/>
            <a:ext cx="1318558" cy="94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1BA43FE-137A-6DBB-F931-3C8C7AF90596}"/>
              </a:ext>
            </a:extLst>
          </p:cNvPr>
          <p:cNvSpPr/>
          <p:nvPr/>
        </p:nvSpPr>
        <p:spPr bwMode="white">
          <a:xfrm>
            <a:off x="6127892" y="4437112"/>
            <a:ext cx="606443" cy="22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736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D0C7F-1CFA-FDAB-2BE4-01A985DDD1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C1102-0240-69EF-4A3C-40D4696C4B14}"/>
              </a:ext>
            </a:extLst>
          </p:cNvPr>
          <p:cNvSpPr/>
          <p:nvPr/>
        </p:nvSpPr>
        <p:spPr bwMode="white">
          <a:xfrm>
            <a:off x="2949226" y="6101142"/>
            <a:ext cx="246676" cy="3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A88C23-06C1-2BD1-B4DC-4CFAA6ECF9B4}"/>
              </a:ext>
            </a:extLst>
          </p:cNvPr>
          <p:cNvSpPr/>
          <p:nvPr/>
        </p:nvSpPr>
        <p:spPr bwMode="white">
          <a:xfrm>
            <a:off x="3835435" y="6092000"/>
            <a:ext cx="310629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6272D9-515C-1555-3D6C-097B133C3237}"/>
              </a:ext>
            </a:extLst>
          </p:cNvPr>
          <p:cNvSpPr/>
          <p:nvPr/>
        </p:nvSpPr>
        <p:spPr bwMode="white">
          <a:xfrm>
            <a:off x="5169316" y="6101142"/>
            <a:ext cx="246676" cy="3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2713CD-96B4-84C3-5677-8CC5D727E3A9}"/>
              </a:ext>
            </a:extLst>
          </p:cNvPr>
          <p:cNvSpPr/>
          <p:nvPr/>
        </p:nvSpPr>
        <p:spPr bwMode="white">
          <a:xfrm>
            <a:off x="6055525" y="6092000"/>
            <a:ext cx="301493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C3AA2F-FF1C-F8B4-0E0E-FC0BC83FD2E4}"/>
              </a:ext>
            </a:extLst>
          </p:cNvPr>
          <p:cNvSpPr/>
          <p:nvPr/>
        </p:nvSpPr>
        <p:spPr bwMode="white">
          <a:xfrm>
            <a:off x="8065483" y="6101142"/>
            <a:ext cx="246676" cy="3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745A68-CC0D-29F0-6195-08E773486C25}"/>
              </a:ext>
            </a:extLst>
          </p:cNvPr>
          <p:cNvSpPr/>
          <p:nvPr/>
        </p:nvSpPr>
        <p:spPr bwMode="white">
          <a:xfrm>
            <a:off x="9773948" y="6101142"/>
            <a:ext cx="319766" cy="3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37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89F06-9F38-A395-867B-0484892EFF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3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1296C-EAAF-4A3C-5DBF-299CF789C2C6}"/>
              </a:ext>
            </a:extLst>
          </p:cNvPr>
          <p:cNvSpPr/>
          <p:nvPr/>
        </p:nvSpPr>
        <p:spPr bwMode="white">
          <a:xfrm>
            <a:off x="1769772" y="3297000"/>
            <a:ext cx="104977" cy="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1E4DA8-1EFA-87DE-A37F-AF5097978520}"/>
              </a:ext>
            </a:extLst>
          </p:cNvPr>
          <p:cNvSpPr/>
          <p:nvPr/>
        </p:nvSpPr>
        <p:spPr bwMode="white">
          <a:xfrm>
            <a:off x="1702286" y="3379500"/>
            <a:ext cx="179960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DB2F26-45A4-A534-05B0-E751D9112DE8}"/>
              </a:ext>
            </a:extLst>
          </p:cNvPr>
          <p:cNvSpPr/>
          <p:nvPr/>
        </p:nvSpPr>
        <p:spPr bwMode="white">
          <a:xfrm>
            <a:off x="2842039" y="3379500"/>
            <a:ext cx="202456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A0BF46-4700-4629-F93D-07C9EE309EE8}"/>
              </a:ext>
            </a:extLst>
          </p:cNvPr>
          <p:cNvSpPr/>
          <p:nvPr/>
        </p:nvSpPr>
        <p:spPr bwMode="white">
          <a:xfrm>
            <a:off x="3569381" y="3379500"/>
            <a:ext cx="254944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0F1FB-1A5F-20DB-7EF7-A23838312C4F}"/>
              </a:ext>
            </a:extLst>
          </p:cNvPr>
          <p:cNvSpPr/>
          <p:nvPr/>
        </p:nvSpPr>
        <p:spPr bwMode="white">
          <a:xfrm>
            <a:off x="6021348" y="3379500"/>
            <a:ext cx="194957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7A0963-A26B-5B96-B0E4-39EE412F54FF}"/>
              </a:ext>
            </a:extLst>
          </p:cNvPr>
          <p:cNvSpPr/>
          <p:nvPr/>
        </p:nvSpPr>
        <p:spPr bwMode="white">
          <a:xfrm>
            <a:off x="6741192" y="3379500"/>
            <a:ext cx="262443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096F97-43F1-3314-DD63-9E7DCC7ABDE0}"/>
              </a:ext>
            </a:extLst>
          </p:cNvPr>
          <p:cNvSpPr/>
          <p:nvPr/>
        </p:nvSpPr>
        <p:spPr bwMode="white">
          <a:xfrm>
            <a:off x="1732280" y="6093296"/>
            <a:ext cx="33742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59C473-8D0F-9F7F-24F0-BAD2BAC0E8D6}"/>
              </a:ext>
            </a:extLst>
          </p:cNvPr>
          <p:cNvSpPr/>
          <p:nvPr/>
        </p:nvSpPr>
        <p:spPr bwMode="white">
          <a:xfrm>
            <a:off x="5811393" y="6203562"/>
            <a:ext cx="356615" cy="46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F06040-C466-423C-8D61-8768F02C7856}"/>
              </a:ext>
            </a:extLst>
          </p:cNvPr>
          <p:cNvSpPr/>
          <p:nvPr/>
        </p:nvSpPr>
        <p:spPr bwMode="white">
          <a:xfrm>
            <a:off x="7392144" y="6180144"/>
            <a:ext cx="288031" cy="46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67AE12-3C4C-44F6-221B-688B7DEBE9EB}"/>
              </a:ext>
            </a:extLst>
          </p:cNvPr>
          <p:cNvSpPr/>
          <p:nvPr/>
        </p:nvSpPr>
        <p:spPr bwMode="white">
          <a:xfrm>
            <a:off x="2692071" y="6304500"/>
            <a:ext cx="202456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B0BDD5-CE13-71A5-73AF-674E18D5C8E8}"/>
              </a:ext>
            </a:extLst>
          </p:cNvPr>
          <p:cNvSpPr/>
          <p:nvPr/>
        </p:nvSpPr>
        <p:spPr bwMode="white">
          <a:xfrm>
            <a:off x="6312024" y="6180144"/>
            <a:ext cx="324190" cy="46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49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6F8D4-54D3-A639-CE81-6511208AB1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83"/>
          <a:stretch/>
        </p:blipFill>
        <p:spPr>
          <a:xfrm>
            <a:off x="720000" y="972001"/>
            <a:ext cx="10800000" cy="108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4C3450F-E4E7-8360-DA65-302F56B03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9721080" cy="459020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1563777-EC0D-A0F2-077C-19667787966C}"/>
              </a:ext>
            </a:extLst>
          </p:cNvPr>
          <p:cNvCxnSpPr>
            <a:cxnSpLocks/>
          </p:cNvCxnSpPr>
          <p:nvPr/>
        </p:nvCxnSpPr>
        <p:spPr>
          <a:xfrm>
            <a:off x="3863752" y="2512767"/>
            <a:ext cx="4248472" cy="2572417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2AD01E2-EF2F-6929-4D61-74AF74CDDAFC}"/>
              </a:ext>
            </a:extLst>
          </p:cNvPr>
          <p:cNvCxnSpPr>
            <a:cxnSpLocks/>
          </p:cNvCxnSpPr>
          <p:nvPr/>
        </p:nvCxnSpPr>
        <p:spPr>
          <a:xfrm>
            <a:off x="5073588" y="3441550"/>
            <a:ext cx="3182652" cy="2752303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50907B1-2995-FA4D-67E6-DECFE16FCE2B}"/>
              </a:ext>
            </a:extLst>
          </p:cNvPr>
          <p:cNvCxnSpPr>
            <a:cxnSpLocks/>
          </p:cNvCxnSpPr>
          <p:nvPr/>
        </p:nvCxnSpPr>
        <p:spPr>
          <a:xfrm flipV="1">
            <a:off x="4439816" y="2512766"/>
            <a:ext cx="3816424" cy="184996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DB07367-23E2-8ED7-B68C-CFC640D54A6A}"/>
              </a:ext>
            </a:extLst>
          </p:cNvPr>
          <p:cNvCxnSpPr>
            <a:cxnSpLocks/>
          </p:cNvCxnSpPr>
          <p:nvPr/>
        </p:nvCxnSpPr>
        <p:spPr>
          <a:xfrm flipV="1">
            <a:off x="5216996" y="4459860"/>
            <a:ext cx="2895228" cy="935617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A8A27CE-5158-D05C-726A-B4F748A0510D}"/>
              </a:ext>
            </a:extLst>
          </p:cNvPr>
          <p:cNvCxnSpPr>
            <a:cxnSpLocks/>
          </p:cNvCxnSpPr>
          <p:nvPr/>
        </p:nvCxnSpPr>
        <p:spPr>
          <a:xfrm flipV="1">
            <a:off x="4762156" y="3437746"/>
            <a:ext cx="3494084" cy="291414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25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9045A-9EC3-EAE0-9100-E153B738A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AF07E3-0711-515D-7E60-487A7EC2D392}"/>
              </a:ext>
            </a:extLst>
          </p:cNvPr>
          <p:cNvSpPr/>
          <p:nvPr/>
        </p:nvSpPr>
        <p:spPr bwMode="white">
          <a:xfrm>
            <a:off x="2177603" y="2129300"/>
            <a:ext cx="406362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82D5F8-FBCD-B165-5846-1F5D80FEC95C}"/>
              </a:ext>
            </a:extLst>
          </p:cNvPr>
          <p:cNvSpPr/>
          <p:nvPr/>
        </p:nvSpPr>
        <p:spPr bwMode="white">
          <a:xfrm>
            <a:off x="2230607" y="4558748"/>
            <a:ext cx="318022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8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78052-8F9E-8CA0-DC30-B95C34828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DA144-A5FC-8DE8-4DAB-E66FDFF6F1CA}"/>
              </a:ext>
            </a:extLst>
          </p:cNvPr>
          <p:cNvSpPr/>
          <p:nvPr/>
        </p:nvSpPr>
        <p:spPr bwMode="white">
          <a:xfrm>
            <a:off x="1262840" y="1069352"/>
            <a:ext cx="440672" cy="5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58493-C8DF-22F9-C3AC-983657DB6E7C}"/>
              </a:ext>
            </a:extLst>
          </p:cNvPr>
          <p:cNvSpPr/>
          <p:nvPr/>
        </p:nvSpPr>
        <p:spPr bwMode="white">
          <a:xfrm>
            <a:off x="1262840" y="3300338"/>
            <a:ext cx="440672" cy="5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93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E30C9-E24F-31B3-F8D4-23472F16A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9E30A-7A06-09E2-D799-0655E9DD1D61}"/>
              </a:ext>
            </a:extLst>
          </p:cNvPr>
          <p:cNvSpPr/>
          <p:nvPr/>
        </p:nvSpPr>
        <p:spPr bwMode="white">
          <a:xfrm>
            <a:off x="1377142" y="1124784"/>
            <a:ext cx="342857" cy="39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84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19A79-AA2C-CE7B-1A9E-58A6D6C48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0A925-7255-57AF-EF13-87827E866388}"/>
              </a:ext>
            </a:extLst>
          </p:cNvPr>
          <p:cNvSpPr/>
          <p:nvPr/>
        </p:nvSpPr>
        <p:spPr bwMode="white">
          <a:xfrm>
            <a:off x="4746134" y="5667355"/>
            <a:ext cx="1763138" cy="58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1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DBF1B-91C4-69E6-1EF0-28DB9CBFD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52DC6-7AF4-AC9C-64A4-B142DBB94412}"/>
              </a:ext>
            </a:extLst>
          </p:cNvPr>
          <p:cNvSpPr/>
          <p:nvPr/>
        </p:nvSpPr>
        <p:spPr bwMode="white">
          <a:xfrm>
            <a:off x="5873932" y="1070538"/>
            <a:ext cx="1127422" cy="57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CEB487-3BDF-4752-010C-40EB537F6DB8}"/>
              </a:ext>
            </a:extLst>
          </p:cNvPr>
          <p:cNvSpPr/>
          <p:nvPr/>
        </p:nvSpPr>
        <p:spPr bwMode="white">
          <a:xfrm>
            <a:off x="5587602" y="2387365"/>
            <a:ext cx="125269" cy="8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772450-FF4E-C392-FE7C-8E9169FFA324}"/>
              </a:ext>
            </a:extLst>
          </p:cNvPr>
          <p:cNvSpPr/>
          <p:nvPr/>
        </p:nvSpPr>
        <p:spPr bwMode="white">
          <a:xfrm>
            <a:off x="5086525" y="2387365"/>
            <a:ext cx="1887985" cy="40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2608B8-9DF4-8F2F-B55E-42F56964B8CA}"/>
              </a:ext>
            </a:extLst>
          </p:cNvPr>
          <p:cNvSpPr/>
          <p:nvPr/>
        </p:nvSpPr>
        <p:spPr bwMode="white">
          <a:xfrm>
            <a:off x="1838474" y="3650444"/>
            <a:ext cx="1037944" cy="56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849B9F-E995-A31B-CE69-F2EDA5BCAEB5}"/>
              </a:ext>
            </a:extLst>
          </p:cNvPr>
          <p:cNvSpPr/>
          <p:nvPr/>
        </p:nvSpPr>
        <p:spPr bwMode="white">
          <a:xfrm>
            <a:off x="3806990" y="4519371"/>
            <a:ext cx="1780612" cy="84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C4290A-D0FC-6A48-C55C-EFAA6ABBE7DF}"/>
              </a:ext>
            </a:extLst>
          </p:cNvPr>
          <p:cNvSpPr/>
          <p:nvPr/>
        </p:nvSpPr>
        <p:spPr bwMode="white">
          <a:xfrm>
            <a:off x="1883213" y="5863073"/>
            <a:ext cx="1136370" cy="56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C1D1E6-4850-96C9-F01A-197002DFD9D9}"/>
              </a:ext>
            </a:extLst>
          </p:cNvPr>
          <p:cNvSpPr/>
          <p:nvPr/>
        </p:nvSpPr>
        <p:spPr bwMode="white">
          <a:xfrm>
            <a:off x="7770865" y="5863073"/>
            <a:ext cx="1413752" cy="56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6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6160B-EC65-1842-BA3E-B7717C4D3D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93202-3DBE-0E8F-83D4-2BCF4F3C65BC}"/>
              </a:ext>
            </a:extLst>
          </p:cNvPr>
          <p:cNvSpPr/>
          <p:nvPr/>
        </p:nvSpPr>
        <p:spPr bwMode="white">
          <a:xfrm>
            <a:off x="4705422" y="2053107"/>
            <a:ext cx="1789011" cy="5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0475B3-373F-1059-0E05-1EC4B9739B65}"/>
              </a:ext>
            </a:extLst>
          </p:cNvPr>
          <p:cNvSpPr/>
          <p:nvPr/>
        </p:nvSpPr>
        <p:spPr bwMode="white">
          <a:xfrm>
            <a:off x="2447016" y="4171015"/>
            <a:ext cx="123990" cy="7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E1BA5-C75E-17CF-E501-0F16C29A1EC5}"/>
              </a:ext>
            </a:extLst>
          </p:cNvPr>
          <p:cNvSpPr/>
          <p:nvPr/>
        </p:nvSpPr>
        <p:spPr bwMode="white">
          <a:xfrm>
            <a:off x="1871344" y="4002646"/>
            <a:ext cx="1231052" cy="72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7BC9B9-D1D6-6288-202A-0DAB148A8842}"/>
              </a:ext>
            </a:extLst>
          </p:cNvPr>
          <p:cNvSpPr/>
          <p:nvPr/>
        </p:nvSpPr>
        <p:spPr bwMode="white">
          <a:xfrm flipV="1">
            <a:off x="2748137" y="4581127"/>
            <a:ext cx="35425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4A2C8A-DC7B-C30C-6C24-4BFD9EE81E72}"/>
              </a:ext>
            </a:extLst>
          </p:cNvPr>
          <p:cNvSpPr/>
          <p:nvPr/>
        </p:nvSpPr>
        <p:spPr bwMode="white">
          <a:xfrm>
            <a:off x="4289167" y="5314153"/>
            <a:ext cx="1399326" cy="38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6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D51FB-EE85-4237-F510-98DB5B28B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AFF56-F983-9930-3490-0F12938BD410}"/>
              </a:ext>
            </a:extLst>
          </p:cNvPr>
          <p:cNvSpPr/>
          <p:nvPr/>
        </p:nvSpPr>
        <p:spPr bwMode="white">
          <a:xfrm>
            <a:off x="2021904" y="3891452"/>
            <a:ext cx="362955" cy="33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EFDF8E-85D3-C2B9-8885-D920685CD28D}"/>
              </a:ext>
            </a:extLst>
          </p:cNvPr>
          <p:cNvSpPr/>
          <p:nvPr/>
        </p:nvSpPr>
        <p:spPr bwMode="white">
          <a:xfrm>
            <a:off x="2053466" y="5477424"/>
            <a:ext cx="307722" cy="3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DFD7C-85DC-F596-C456-5C5824B4B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7962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DDB4B-FBD2-8C2A-21AA-6B2349DB2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07595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0C15A-A129-83F0-5B5F-92618F43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1898F-FCD3-F734-7F14-74E0A7EE22F4}"/>
              </a:ext>
            </a:extLst>
          </p:cNvPr>
          <p:cNvSpPr/>
          <p:nvPr/>
        </p:nvSpPr>
        <p:spPr bwMode="white">
          <a:xfrm>
            <a:off x="1334548" y="1100612"/>
            <a:ext cx="512979" cy="52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0C855-C363-AAC7-195F-8C5F7A4B0515}"/>
              </a:ext>
            </a:extLst>
          </p:cNvPr>
          <p:cNvSpPr/>
          <p:nvPr/>
        </p:nvSpPr>
        <p:spPr bwMode="white">
          <a:xfrm>
            <a:off x="1334549" y="3617741"/>
            <a:ext cx="357722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79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662B0-93A9-6321-C5D3-54FE9181F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7B6D2-C49E-A3A0-47CD-B29414F523DD}"/>
              </a:ext>
            </a:extLst>
          </p:cNvPr>
          <p:cNvSpPr/>
          <p:nvPr/>
        </p:nvSpPr>
        <p:spPr bwMode="white">
          <a:xfrm>
            <a:off x="1275157" y="1044503"/>
            <a:ext cx="289647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82192-1BC8-00C0-0E38-85ABC1E876E0}"/>
              </a:ext>
            </a:extLst>
          </p:cNvPr>
          <p:cNvSpPr/>
          <p:nvPr/>
        </p:nvSpPr>
        <p:spPr bwMode="white">
          <a:xfrm>
            <a:off x="1259066" y="3992979"/>
            <a:ext cx="305738" cy="51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7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C67DD-B835-536B-3C34-806A23D36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13E39-9DD6-79CA-ECA8-FE7A3FF2FF4A}"/>
              </a:ext>
            </a:extLst>
          </p:cNvPr>
          <p:cNvSpPr/>
          <p:nvPr/>
        </p:nvSpPr>
        <p:spPr bwMode="white">
          <a:xfrm>
            <a:off x="1358095" y="1114977"/>
            <a:ext cx="371428" cy="4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7103AF-9969-5F4A-A19B-C34D8922D8FC}"/>
              </a:ext>
            </a:extLst>
          </p:cNvPr>
          <p:cNvSpPr/>
          <p:nvPr/>
        </p:nvSpPr>
        <p:spPr bwMode="white">
          <a:xfrm>
            <a:off x="1377142" y="3040410"/>
            <a:ext cx="342857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752EB5-E80A-E880-7D22-2A6B1E8AEF2E}"/>
              </a:ext>
            </a:extLst>
          </p:cNvPr>
          <p:cNvSpPr/>
          <p:nvPr/>
        </p:nvSpPr>
        <p:spPr bwMode="white">
          <a:xfrm>
            <a:off x="1358095" y="4956311"/>
            <a:ext cx="371428" cy="4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7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DBB3C-C992-E8D5-A7A8-E838A577E7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0FFB49-3675-237D-B38E-7C3BBF466FA2}"/>
              </a:ext>
            </a:extLst>
          </p:cNvPr>
          <p:cNvSpPr/>
          <p:nvPr/>
        </p:nvSpPr>
        <p:spPr bwMode="white">
          <a:xfrm>
            <a:off x="2236394" y="2258902"/>
            <a:ext cx="319241" cy="37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30B25-14C5-8FE7-30C6-54B588561E43}"/>
              </a:ext>
            </a:extLst>
          </p:cNvPr>
          <p:cNvSpPr/>
          <p:nvPr/>
        </p:nvSpPr>
        <p:spPr bwMode="white">
          <a:xfrm>
            <a:off x="2183187" y="4699580"/>
            <a:ext cx="407919" cy="37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9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78FD5-FA30-7A20-EA3A-85CF5B674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6B2BB0-FC17-B374-AE2C-A24D686EE03C}"/>
              </a:ext>
            </a:extLst>
          </p:cNvPr>
          <p:cNvSpPr/>
          <p:nvPr/>
        </p:nvSpPr>
        <p:spPr bwMode="white">
          <a:xfrm>
            <a:off x="1320000" y="1181740"/>
            <a:ext cx="438095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5C69C7-6391-6F3B-A2DD-A231D2C7E335}"/>
              </a:ext>
            </a:extLst>
          </p:cNvPr>
          <p:cNvSpPr/>
          <p:nvPr/>
        </p:nvSpPr>
        <p:spPr bwMode="white">
          <a:xfrm>
            <a:off x="1320000" y="3803496"/>
            <a:ext cx="438095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47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405E5-826C-5452-CD7A-FF18F55B9B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46"/>
          <a:stretch/>
        </p:blipFill>
        <p:spPr>
          <a:xfrm>
            <a:off x="720000" y="972000"/>
            <a:ext cx="10800000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A649F-F312-DF90-7EC6-8FDD0B9816FC}"/>
              </a:ext>
            </a:extLst>
          </p:cNvPr>
          <p:cNvSpPr/>
          <p:nvPr/>
        </p:nvSpPr>
        <p:spPr bwMode="white">
          <a:xfrm>
            <a:off x="2348571" y="2324455"/>
            <a:ext cx="342857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46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8DF9C-EF05-A906-7296-D6D926F4F0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3024256" y="1988840"/>
            <a:ext cx="5592024" cy="160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214007-288C-747C-39B5-4E1BE226F2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83854"/>
          <a:stretch/>
        </p:blipFill>
        <p:spPr>
          <a:xfrm>
            <a:off x="599992" y="980728"/>
            <a:ext cx="9960504" cy="77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F74EF-323E-1CD0-EBA8-E655AA316E64}"/>
              </a:ext>
            </a:extLst>
          </p:cNvPr>
          <p:cNvSpPr/>
          <p:nvPr/>
        </p:nvSpPr>
        <p:spPr bwMode="white">
          <a:xfrm>
            <a:off x="1127449" y="980729"/>
            <a:ext cx="851422" cy="77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14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E9C61-079A-BA49-CA33-D53FA4DA8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3760A6-FC81-A711-968E-FC4DD1711960}"/>
              </a:ext>
            </a:extLst>
          </p:cNvPr>
          <p:cNvSpPr/>
          <p:nvPr/>
        </p:nvSpPr>
        <p:spPr bwMode="white">
          <a:xfrm>
            <a:off x="1358095" y="1114864"/>
            <a:ext cx="371428" cy="4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EC50A8-3AC7-E6BC-0E65-D6AB2A34F0F1}"/>
              </a:ext>
            </a:extLst>
          </p:cNvPr>
          <p:cNvSpPr/>
          <p:nvPr/>
        </p:nvSpPr>
        <p:spPr bwMode="white">
          <a:xfrm>
            <a:off x="1329523" y="3029255"/>
            <a:ext cx="438095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96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29F55-5304-240E-5734-6C4A82646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7A56F1-3402-F51A-A157-7FD4CC2FB6EF}"/>
              </a:ext>
            </a:extLst>
          </p:cNvPr>
          <p:cNvSpPr/>
          <p:nvPr/>
        </p:nvSpPr>
        <p:spPr bwMode="white">
          <a:xfrm>
            <a:off x="2607732" y="4291480"/>
            <a:ext cx="1270948" cy="59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1240E1-2F10-1DCE-7B95-679695140AA3}"/>
              </a:ext>
            </a:extLst>
          </p:cNvPr>
          <p:cNvSpPr/>
          <p:nvPr/>
        </p:nvSpPr>
        <p:spPr bwMode="white">
          <a:xfrm>
            <a:off x="4439394" y="5572519"/>
            <a:ext cx="943866" cy="59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83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2023-08-07T02:29:44Z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