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43" autoAdjust="0"/>
    <p:restoredTop sz="94660"/>
  </p:normalViewPr>
  <p:slideViewPr>
    <p:cSldViewPr showGuides="1">
      <p:cViewPr varScale="1">
        <p:scale>
          <a:sx n="64" d="100"/>
          <a:sy n="64" d="100"/>
        </p:scale>
        <p:origin x="34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BAC7FF-F6B0-D3FC-14A2-D92A3331A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90" y="2857571"/>
            <a:ext cx="12047619" cy="11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37BA8-196E-0A63-A8AE-368EA498A4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8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063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3B1B1-2FED-4F85-81E3-2F247E2585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3988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F2B11-FB78-1567-D9CA-53306EB3D0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784"/>
            <a:ext cx="10488568" cy="527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61C0ABF-EA89-4E35-89D2-8CF3FB7BD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95" y="764704"/>
            <a:ext cx="11723809" cy="7047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209B0-7682-FB69-7906-8F3C3917A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9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7975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31BCC-95B1-6835-2D4F-5B8FB4E3F0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9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1652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FE693-1F0C-9685-DB14-9F46B63A36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1525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73138-99B5-1D0E-2992-3E03187BC6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2874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3ECC4-F40F-425C-9BF2-FF60CA3629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6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9451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8B2D4-A7E0-705A-2699-2F7DA4BE2A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9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6819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8DFEC-57E2-A9C2-7C60-2D26EE51B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979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2023-08-06T10:28:14Z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