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  <p:sldId id="363" r:id="rId13"/>
    <p:sldId id="362" r:id="rId14"/>
    <p:sldId id="361" r:id="rId15"/>
    <p:sldId id="360" r:id="rId16"/>
    <p:sldId id="359" r:id="rId17"/>
    <p:sldId id="358" r:id="rId18"/>
    <p:sldId id="356" r:id="rId19"/>
    <p:sldId id="355" r:id="rId20"/>
    <p:sldId id="354" r:id="rId21"/>
    <p:sldId id="353" r:id="rId22"/>
    <p:sldId id="352" r:id="rId23"/>
    <p:sldId id="351" r:id="rId24"/>
    <p:sldId id="350" r:id="rId25"/>
    <p:sldId id="348" r:id="rId26"/>
    <p:sldId id="347" r:id="rId27"/>
    <p:sldId id="346" r:id="rId28"/>
    <p:sldId id="345" r:id="rId29"/>
    <p:sldId id="344" r:id="rId30"/>
    <p:sldId id="343" r:id="rId31"/>
    <p:sldId id="342" r:id="rId32"/>
    <p:sldId id="341" r:id="rId33"/>
    <p:sldId id="340" r:id="rId34"/>
    <p:sldId id="339" r:id="rId35"/>
    <p:sldId id="338" r:id="rId36"/>
    <p:sldId id="337" r:id="rId37"/>
    <p:sldId id="336" r:id="rId38"/>
    <p:sldId id="335" r:id="rId39"/>
    <p:sldId id="334" r:id="rId40"/>
    <p:sldId id="333" r:id="rId41"/>
    <p:sldId id="332" r:id="rId42"/>
    <p:sldId id="331" r:id="rId43"/>
    <p:sldId id="330" r:id="rId44"/>
    <p:sldId id="329" r:id="rId45"/>
    <p:sldId id="328" r:id="rId46"/>
    <p:sldId id="327" r:id="rId47"/>
    <p:sldId id="326" r:id="rId48"/>
    <p:sldId id="325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5" autoAdjust="0"/>
    <p:restoredTop sz="94660"/>
  </p:normalViewPr>
  <p:slideViewPr>
    <p:cSldViewPr showGuides="1">
      <p:cViewPr>
        <p:scale>
          <a:sx n="60" d="100"/>
          <a:sy n="60" d="100"/>
        </p:scale>
        <p:origin x="39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7080C4-2B23-AC65-63B8-1E5FE79FB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333" y="3081381"/>
            <a:ext cx="9933333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E3BB2-6B80-E3AE-A536-D7177E9ED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9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8880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9860A-960B-8B5F-2C12-E004019C4D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8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5422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B3DDB-9AB4-D399-1754-7D49CE98C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08E7B-409F-0EFF-FAA9-229E2FDE1F90}"/>
              </a:ext>
            </a:extLst>
          </p:cNvPr>
          <p:cNvSpPr/>
          <p:nvPr/>
        </p:nvSpPr>
        <p:spPr bwMode="white">
          <a:xfrm>
            <a:off x="4718179" y="3685984"/>
            <a:ext cx="714476" cy="4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B81B6-3F13-8F61-A3C1-1B1F094516CA}"/>
              </a:ext>
            </a:extLst>
          </p:cNvPr>
          <p:cNvSpPr/>
          <p:nvPr/>
        </p:nvSpPr>
        <p:spPr bwMode="white">
          <a:xfrm>
            <a:off x="4047005" y="3685984"/>
            <a:ext cx="490751" cy="6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AA01E3-76FB-BAA0-F0E6-9E56C94367B7}"/>
              </a:ext>
            </a:extLst>
          </p:cNvPr>
          <p:cNvSpPr/>
          <p:nvPr/>
        </p:nvSpPr>
        <p:spPr bwMode="white">
          <a:xfrm>
            <a:off x="6240016" y="5064630"/>
            <a:ext cx="1440160" cy="38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73CF3C-5F38-BE86-7959-BE7DD63C8699}"/>
              </a:ext>
            </a:extLst>
          </p:cNvPr>
          <p:cNvSpPr/>
          <p:nvPr/>
        </p:nvSpPr>
        <p:spPr bwMode="white">
          <a:xfrm>
            <a:off x="7323492" y="5389443"/>
            <a:ext cx="234777" cy="2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1E32AC-36B8-3839-AE84-24D32330B414}"/>
              </a:ext>
            </a:extLst>
          </p:cNvPr>
          <p:cNvSpPr/>
          <p:nvPr/>
        </p:nvSpPr>
        <p:spPr bwMode="white">
          <a:xfrm>
            <a:off x="2581968" y="5144030"/>
            <a:ext cx="1017587" cy="24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FF635B-1B4B-91EA-9E0C-1C41350184DA}"/>
              </a:ext>
            </a:extLst>
          </p:cNvPr>
          <p:cNvSpPr/>
          <p:nvPr/>
        </p:nvSpPr>
        <p:spPr bwMode="white">
          <a:xfrm>
            <a:off x="4104740" y="4934706"/>
            <a:ext cx="483534" cy="67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1CF014-AA81-23FF-2301-EEB58778E4F9}"/>
              </a:ext>
            </a:extLst>
          </p:cNvPr>
          <p:cNvSpPr/>
          <p:nvPr/>
        </p:nvSpPr>
        <p:spPr bwMode="white">
          <a:xfrm>
            <a:off x="4775915" y="5144030"/>
            <a:ext cx="627873" cy="24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8BA7C0-039E-EC7C-2AD9-9464D23D0D2F}"/>
              </a:ext>
            </a:extLst>
          </p:cNvPr>
          <p:cNvSpPr/>
          <p:nvPr/>
        </p:nvSpPr>
        <p:spPr bwMode="white">
          <a:xfrm>
            <a:off x="6744072" y="5373216"/>
            <a:ext cx="288032" cy="23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0BF380-EC43-A9EF-4EBC-7928638F2CCF}"/>
              </a:ext>
            </a:extLst>
          </p:cNvPr>
          <p:cNvSpPr/>
          <p:nvPr/>
        </p:nvSpPr>
        <p:spPr bwMode="white">
          <a:xfrm>
            <a:off x="6168008" y="6021288"/>
            <a:ext cx="1512168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33B54D-FDF3-C480-C03C-525DFEF8A92C}"/>
              </a:ext>
            </a:extLst>
          </p:cNvPr>
          <p:cNvSpPr/>
          <p:nvPr/>
        </p:nvSpPr>
        <p:spPr bwMode="white">
          <a:xfrm>
            <a:off x="7558269" y="6067939"/>
            <a:ext cx="265923" cy="54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54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0C478-F866-0F24-55A9-AE089F1F96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4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616324-D668-24ED-C780-BFA97BB583E1}"/>
              </a:ext>
            </a:extLst>
          </p:cNvPr>
          <p:cNvSpPr/>
          <p:nvPr/>
        </p:nvSpPr>
        <p:spPr bwMode="white">
          <a:xfrm>
            <a:off x="1391378" y="2801756"/>
            <a:ext cx="289065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FFA2D8-8AA3-B25F-2E76-4A44205E8255}"/>
              </a:ext>
            </a:extLst>
          </p:cNvPr>
          <p:cNvSpPr/>
          <p:nvPr/>
        </p:nvSpPr>
        <p:spPr bwMode="white">
          <a:xfrm>
            <a:off x="1335430" y="3641951"/>
            <a:ext cx="382312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89953F-0F55-3136-4A56-319963F528D2}"/>
              </a:ext>
            </a:extLst>
          </p:cNvPr>
          <p:cNvSpPr/>
          <p:nvPr/>
        </p:nvSpPr>
        <p:spPr bwMode="white">
          <a:xfrm>
            <a:off x="1335430" y="5341011"/>
            <a:ext cx="382312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43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A4B4D-4B00-9895-93EC-C5C6671439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177226-90DC-0B55-FCE1-1FD0ABDD06FA}"/>
              </a:ext>
            </a:extLst>
          </p:cNvPr>
          <p:cNvSpPr/>
          <p:nvPr/>
        </p:nvSpPr>
        <p:spPr bwMode="white">
          <a:xfrm>
            <a:off x="1348571" y="1267573"/>
            <a:ext cx="390476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8C7652-9651-7175-97AB-F861E2B3DD11}"/>
              </a:ext>
            </a:extLst>
          </p:cNvPr>
          <p:cNvSpPr/>
          <p:nvPr/>
        </p:nvSpPr>
        <p:spPr bwMode="white">
          <a:xfrm>
            <a:off x="1405714" y="2993341"/>
            <a:ext cx="295238" cy="40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86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55033-476A-F3DE-430C-67112DF1D3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2124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D436E-1D51-6420-C44B-4ADB120FC6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9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8685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FA6FA-CD47-24C9-189D-58D4FBB54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B1AD7-B71D-6E49-9C4A-3853F103D22C}"/>
              </a:ext>
            </a:extLst>
          </p:cNvPr>
          <p:cNvSpPr/>
          <p:nvPr/>
        </p:nvSpPr>
        <p:spPr bwMode="white">
          <a:xfrm>
            <a:off x="1386666" y="2021933"/>
            <a:ext cx="342857" cy="40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907891-A104-2DC4-415A-9546CFF6C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 b="13936"/>
          <a:stretch/>
        </p:blipFill>
        <p:spPr>
          <a:xfrm>
            <a:off x="3168272" y="4500392"/>
            <a:ext cx="4223872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795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F21A9-A7BD-7554-2627-4EAE99AEC0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8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0D4F5-850C-8C68-FB6D-578D7E7C2419}"/>
              </a:ext>
            </a:extLst>
          </p:cNvPr>
          <p:cNvSpPr/>
          <p:nvPr/>
        </p:nvSpPr>
        <p:spPr bwMode="white">
          <a:xfrm>
            <a:off x="1055440" y="836713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71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07509-2F25-A038-05FC-D6D4DBBA36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1CE3F5-079E-BE42-A993-E1EB59878870}"/>
              </a:ext>
            </a:extLst>
          </p:cNvPr>
          <p:cNvSpPr/>
          <p:nvPr/>
        </p:nvSpPr>
        <p:spPr bwMode="white">
          <a:xfrm>
            <a:off x="1359713" y="1111130"/>
            <a:ext cx="343034" cy="38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968F69-1EA5-7759-9B3A-ACF2B83B17E2}"/>
              </a:ext>
            </a:extLst>
          </p:cNvPr>
          <p:cNvSpPr/>
          <p:nvPr/>
        </p:nvSpPr>
        <p:spPr bwMode="white">
          <a:xfrm>
            <a:off x="1359713" y="3634028"/>
            <a:ext cx="343034" cy="38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37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6F9A1-7AB5-7576-326E-90C49E2F68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4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0B663-EEB5-E261-BD54-9D464B368C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98A82F-ED5D-9A0F-CF7D-F70FA0D84A44}"/>
              </a:ext>
            </a:extLst>
          </p:cNvPr>
          <p:cNvSpPr/>
          <p:nvPr/>
        </p:nvSpPr>
        <p:spPr bwMode="white">
          <a:xfrm>
            <a:off x="1358095" y="1124556"/>
            <a:ext cx="380952" cy="4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78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E648F-847B-9CC6-BBF4-E099374662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9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4593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88BC2-99EC-1F95-CD9C-5FAA9FC997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80503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31A91-38CA-84DE-4F5C-9D4529CAEC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15882-EA33-0B35-4AE8-062121A46212}"/>
              </a:ext>
            </a:extLst>
          </p:cNvPr>
          <p:cNvSpPr/>
          <p:nvPr/>
        </p:nvSpPr>
        <p:spPr bwMode="white">
          <a:xfrm>
            <a:off x="1358095" y="1945431"/>
            <a:ext cx="380952" cy="41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3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766DF-30D4-984F-E78B-AAA2D18BE7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95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A69C7-3F53-96FA-1C78-C06B62714F19}"/>
              </a:ext>
            </a:extLst>
          </p:cNvPr>
          <p:cNvSpPr/>
          <p:nvPr/>
        </p:nvSpPr>
        <p:spPr bwMode="white">
          <a:xfrm>
            <a:off x="1358095" y="1106144"/>
            <a:ext cx="380952" cy="42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91621D-EAAD-31B3-F483-9CA1A6ADCF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3359696" y="1831380"/>
            <a:ext cx="6672144" cy="253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864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50A44-1F54-CD37-9B8E-4ED36165DB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0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F9B8B7-7349-2FF3-5672-D738417BB61E}"/>
              </a:ext>
            </a:extLst>
          </p:cNvPr>
          <p:cNvSpPr/>
          <p:nvPr/>
        </p:nvSpPr>
        <p:spPr bwMode="white">
          <a:xfrm>
            <a:off x="1096214" y="836712"/>
            <a:ext cx="67930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C22547-016C-D6EF-7156-D8B242F12AE7}"/>
              </a:ext>
            </a:extLst>
          </p:cNvPr>
          <p:cNvSpPr/>
          <p:nvPr/>
        </p:nvSpPr>
        <p:spPr bwMode="white">
          <a:xfrm>
            <a:off x="1312238" y="4149080"/>
            <a:ext cx="67930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79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A4AEB-949D-5015-3F2C-E14E57209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9B811F-C452-AF0C-A5C5-677BF3328FBA}"/>
              </a:ext>
            </a:extLst>
          </p:cNvPr>
          <p:cNvSpPr/>
          <p:nvPr/>
        </p:nvSpPr>
        <p:spPr bwMode="white">
          <a:xfrm>
            <a:off x="1358095" y="1086608"/>
            <a:ext cx="380952" cy="42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90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085EB-61A8-B04B-3F33-B795E5EBC7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DAC47-B088-88B2-10B1-4BFDE26B9F5C}"/>
              </a:ext>
            </a:extLst>
          </p:cNvPr>
          <p:cNvSpPr/>
          <p:nvPr/>
        </p:nvSpPr>
        <p:spPr bwMode="white">
          <a:xfrm>
            <a:off x="5510476" y="2120241"/>
            <a:ext cx="1180952" cy="58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3106D4-0D7B-C30F-E690-85B1E049F055}"/>
              </a:ext>
            </a:extLst>
          </p:cNvPr>
          <p:cNvSpPr/>
          <p:nvPr/>
        </p:nvSpPr>
        <p:spPr bwMode="white">
          <a:xfrm>
            <a:off x="9048328" y="3253128"/>
            <a:ext cx="500243" cy="89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A08354-8EA0-36EA-4C9F-4101B99A16C3}"/>
              </a:ext>
            </a:extLst>
          </p:cNvPr>
          <p:cNvSpPr/>
          <p:nvPr/>
        </p:nvSpPr>
        <p:spPr bwMode="white">
          <a:xfrm>
            <a:off x="2234285" y="4403306"/>
            <a:ext cx="1352380" cy="6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AE1FE0-51D9-03B0-3A12-1F02E6A2A2A1}"/>
              </a:ext>
            </a:extLst>
          </p:cNvPr>
          <p:cNvSpPr/>
          <p:nvPr/>
        </p:nvSpPr>
        <p:spPr bwMode="white">
          <a:xfrm>
            <a:off x="7248128" y="2981024"/>
            <a:ext cx="2160240" cy="89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22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121C1-8563-87A2-E536-D8F71FFF77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7EE3C-3723-64A1-0333-34F0EE4A0EBC}"/>
              </a:ext>
            </a:extLst>
          </p:cNvPr>
          <p:cNvSpPr/>
          <p:nvPr/>
        </p:nvSpPr>
        <p:spPr bwMode="white">
          <a:xfrm>
            <a:off x="8996190" y="1048354"/>
            <a:ext cx="666666" cy="90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AC3E55-8495-D3DB-46B0-EF8B0C10F885}"/>
              </a:ext>
            </a:extLst>
          </p:cNvPr>
          <p:cNvSpPr/>
          <p:nvPr/>
        </p:nvSpPr>
        <p:spPr bwMode="white">
          <a:xfrm>
            <a:off x="2234285" y="2231855"/>
            <a:ext cx="1009523" cy="60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92B2E1-0144-E292-46CD-A56631D534B4}"/>
              </a:ext>
            </a:extLst>
          </p:cNvPr>
          <p:cNvSpPr/>
          <p:nvPr/>
        </p:nvSpPr>
        <p:spPr bwMode="white">
          <a:xfrm>
            <a:off x="1703512" y="4183760"/>
            <a:ext cx="1944216" cy="78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760357-6C2B-9E87-79C7-992863BBAC28}"/>
              </a:ext>
            </a:extLst>
          </p:cNvPr>
          <p:cNvSpPr/>
          <p:nvPr/>
        </p:nvSpPr>
        <p:spPr bwMode="white">
          <a:xfrm>
            <a:off x="5358095" y="4255260"/>
            <a:ext cx="3561904" cy="78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7CDFF6-2003-8BEE-38C6-C380AC3BF0CE}"/>
              </a:ext>
            </a:extLst>
          </p:cNvPr>
          <p:cNvSpPr/>
          <p:nvPr/>
        </p:nvSpPr>
        <p:spPr bwMode="white">
          <a:xfrm>
            <a:off x="5358095" y="5047442"/>
            <a:ext cx="295238" cy="10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7064AD-20FB-7B2F-FF18-FA9F9E6886BB}"/>
              </a:ext>
            </a:extLst>
          </p:cNvPr>
          <p:cNvSpPr/>
          <p:nvPr/>
        </p:nvSpPr>
        <p:spPr bwMode="white">
          <a:xfrm>
            <a:off x="6843809" y="5047442"/>
            <a:ext cx="200000" cy="1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E980B-B499-E0DE-D755-7320302395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5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356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2D9B1-E92B-C0DF-8909-DE9F0B6AD2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85212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822BA-895D-8BDB-2838-1A4F1B3761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13294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90350-E76C-491C-29E8-AF6B16D422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2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9CEFDA-1EF2-47CB-AB38-26934996DAFE}"/>
              </a:ext>
            </a:extLst>
          </p:cNvPr>
          <p:cNvSpPr/>
          <p:nvPr/>
        </p:nvSpPr>
        <p:spPr bwMode="white">
          <a:xfrm>
            <a:off x="1565768" y="4067030"/>
            <a:ext cx="239634" cy="27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FB0DDC-ADC1-EFF0-B4EE-39F1C1AB2700}"/>
              </a:ext>
            </a:extLst>
          </p:cNvPr>
          <p:cNvSpPr/>
          <p:nvPr/>
        </p:nvSpPr>
        <p:spPr bwMode="white">
          <a:xfrm>
            <a:off x="3919824" y="4067030"/>
            <a:ext cx="169153" cy="27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F22A03-697E-1C38-9891-442FD6F7681F}"/>
              </a:ext>
            </a:extLst>
          </p:cNvPr>
          <p:cNvSpPr/>
          <p:nvPr/>
        </p:nvSpPr>
        <p:spPr bwMode="white">
          <a:xfrm>
            <a:off x="6203399" y="4067030"/>
            <a:ext cx="218490" cy="28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B1142F-C1ED-8BAD-7C8A-4698A41C4A96}"/>
              </a:ext>
            </a:extLst>
          </p:cNvPr>
          <p:cNvSpPr/>
          <p:nvPr/>
        </p:nvSpPr>
        <p:spPr bwMode="white">
          <a:xfrm>
            <a:off x="1579864" y="6330139"/>
            <a:ext cx="211442" cy="28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4837F5-26DD-BEE4-BD23-1389605282B2}"/>
              </a:ext>
            </a:extLst>
          </p:cNvPr>
          <p:cNvSpPr/>
          <p:nvPr/>
        </p:nvSpPr>
        <p:spPr bwMode="white">
          <a:xfrm>
            <a:off x="3891632" y="6330139"/>
            <a:ext cx="225538" cy="27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58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58301-3C66-A3B8-956B-6C28D34749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5F842-6902-095E-4937-F4127EB75378}"/>
              </a:ext>
            </a:extLst>
          </p:cNvPr>
          <p:cNvSpPr/>
          <p:nvPr/>
        </p:nvSpPr>
        <p:spPr bwMode="white">
          <a:xfrm>
            <a:off x="2279576" y="2667299"/>
            <a:ext cx="3816424" cy="9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E7496E-BD26-0B3F-2186-FD7F3E9B7A4C}"/>
              </a:ext>
            </a:extLst>
          </p:cNvPr>
          <p:cNvSpPr/>
          <p:nvPr/>
        </p:nvSpPr>
        <p:spPr bwMode="white">
          <a:xfrm>
            <a:off x="3863752" y="4702648"/>
            <a:ext cx="5328592" cy="8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7864B06-B5F9-DF20-A3C8-F63A6B71D3C4}"/>
              </a:ext>
            </a:extLst>
          </p:cNvPr>
          <p:cNvSpPr/>
          <p:nvPr/>
        </p:nvSpPr>
        <p:spPr bwMode="white">
          <a:xfrm>
            <a:off x="5294843" y="4785545"/>
            <a:ext cx="657142" cy="90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39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E4964-CB76-89BA-6735-D8CF21E4EA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9C8738-9FA2-F26C-C0BF-B342D6DCEED1}"/>
              </a:ext>
            </a:extLst>
          </p:cNvPr>
          <p:cNvSpPr/>
          <p:nvPr/>
        </p:nvSpPr>
        <p:spPr bwMode="white">
          <a:xfrm>
            <a:off x="2351584" y="1803018"/>
            <a:ext cx="2736304" cy="90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A0DD4D-CA77-3C75-F259-4CA5D6CC36EA}"/>
              </a:ext>
            </a:extLst>
          </p:cNvPr>
          <p:cNvSpPr/>
          <p:nvPr/>
        </p:nvSpPr>
        <p:spPr bwMode="white">
          <a:xfrm>
            <a:off x="2711624" y="3956710"/>
            <a:ext cx="648072" cy="90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A55ECF-7F71-CE76-77EA-057F5B6C7D4B}"/>
              </a:ext>
            </a:extLst>
          </p:cNvPr>
          <p:cNvSpPr/>
          <p:nvPr/>
        </p:nvSpPr>
        <p:spPr bwMode="white">
          <a:xfrm>
            <a:off x="4799855" y="3966246"/>
            <a:ext cx="548715" cy="89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5F1543D-E793-FC50-A556-AECAA1407806}"/>
              </a:ext>
            </a:extLst>
          </p:cNvPr>
          <p:cNvSpPr/>
          <p:nvPr/>
        </p:nvSpPr>
        <p:spPr bwMode="white">
          <a:xfrm>
            <a:off x="2351584" y="3789040"/>
            <a:ext cx="2996986" cy="90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00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98933-70A6-F6B3-7847-25B840B21A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7322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515D1-838C-9AE4-4746-3A476B597B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26117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2C373-56E8-36CE-ECF1-EB4951D4F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02981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1EBA3-A68A-09AB-5A25-8E560B500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6ECBFF3-B19C-0504-1B10-079F6901C64F}"/>
              </a:ext>
            </a:extLst>
          </p:cNvPr>
          <p:cNvSpPr/>
          <p:nvPr/>
        </p:nvSpPr>
        <p:spPr bwMode="white">
          <a:xfrm>
            <a:off x="7320136" y="1700808"/>
            <a:ext cx="1872208" cy="85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55C4BB8F-F842-E725-472C-95A01163549B}"/>
              </a:ext>
            </a:extLst>
          </p:cNvPr>
          <p:cNvSpPr/>
          <p:nvPr/>
        </p:nvSpPr>
        <p:spPr bwMode="white">
          <a:xfrm>
            <a:off x="7758559" y="2306464"/>
            <a:ext cx="713705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63481DC9-74B0-97A9-ADE6-C1E0C78C53F7}"/>
              </a:ext>
            </a:extLst>
          </p:cNvPr>
          <p:cNvSpPr/>
          <p:nvPr/>
        </p:nvSpPr>
        <p:spPr bwMode="white">
          <a:xfrm>
            <a:off x="483773" y="2797698"/>
            <a:ext cx="8708571" cy="63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DFD4F673-29CB-D9B0-EB66-CD0F72A3433E}"/>
              </a:ext>
            </a:extLst>
          </p:cNvPr>
          <p:cNvSpPr/>
          <p:nvPr/>
        </p:nvSpPr>
        <p:spPr bwMode="white">
          <a:xfrm>
            <a:off x="2999656" y="3321570"/>
            <a:ext cx="4758903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E5AED975-2A8A-9F27-8DDF-C760FC631347}"/>
              </a:ext>
            </a:extLst>
          </p:cNvPr>
          <p:cNvSpPr/>
          <p:nvPr/>
        </p:nvSpPr>
        <p:spPr bwMode="white">
          <a:xfrm>
            <a:off x="595679" y="3861834"/>
            <a:ext cx="8484757" cy="68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1BE8F40B-76D8-1CD6-90DC-03E249F3919F}"/>
              </a:ext>
            </a:extLst>
          </p:cNvPr>
          <p:cNvSpPr/>
          <p:nvPr/>
        </p:nvSpPr>
        <p:spPr bwMode="white">
          <a:xfrm>
            <a:off x="1703512" y="4276719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1DC7A80E-DD90-EB89-054B-1B09B1D34CF6}"/>
              </a:ext>
            </a:extLst>
          </p:cNvPr>
          <p:cNvSpPr/>
          <p:nvPr/>
        </p:nvSpPr>
        <p:spPr bwMode="white">
          <a:xfrm>
            <a:off x="5143133" y="4245637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8C9D23DE-C5E0-7BF4-8B0E-48CCECF3CB2B}"/>
              </a:ext>
            </a:extLst>
          </p:cNvPr>
          <p:cNvSpPr/>
          <p:nvPr/>
        </p:nvSpPr>
        <p:spPr bwMode="white">
          <a:xfrm>
            <a:off x="483773" y="4767953"/>
            <a:ext cx="8708571" cy="821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911D5937-96F6-C56C-F9B8-E9D8BA9744C6}"/>
              </a:ext>
            </a:extLst>
          </p:cNvPr>
          <p:cNvSpPr/>
          <p:nvPr/>
        </p:nvSpPr>
        <p:spPr bwMode="white">
          <a:xfrm>
            <a:off x="4548149" y="5254698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440E0D83-19ED-A188-BB81-AE4CEB9ADFF5}"/>
              </a:ext>
            </a:extLst>
          </p:cNvPr>
          <p:cNvSpPr/>
          <p:nvPr/>
        </p:nvSpPr>
        <p:spPr bwMode="white">
          <a:xfrm>
            <a:off x="7146172" y="5374707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2AAD4592-232E-1FC6-DAAD-A69C98445E99}"/>
              </a:ext>
            </a:extLst>
          </p:cNvPr>
          <p:cNvSpPr/>
          <p:nvPr/>
        </p:nvSpPr>
        <p:spPr bwMode="white">
          <a:xfrm>
            <a:off x="595680" y="5745931"/>
            <a:ext cx="8717954" cy="85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49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0A316-5800-80EC-6E0D-C9A97A5462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2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1BCFE8-00AB-F0F7-CB42-1D913E76B74F}"/>
              </a:ext>
            </a:extLst>
          </p:cNvPr>
          <p:cNvSpPr/>
          <p:nvPr/>
        </p:nvSpPr>
        <p:spPr bwMode="white">
          <a:xfrm>
            <a:off x="896325" y="972000"/>
            <a:ext cx="9792771" cy="93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674C3B07-0B8F-D9B4-BC9D-45C56B130C0F}"/>
              </a:ext>
            </a:extLst>
          </p:cNvPr>
          <p:cNvSpPr/>
          <p:nvPr/>
        </p:nvSpPr>
        <p:spPr bwMode="white">
          <a:xfrm>
            <a:off x="4799856" y="1658392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487177AB-0254-B15C-B955-01A08B46F103}"/>
              </a:ext>
            </a:extLst>
          </p:cNvPr>
          <p:cNvSpPr/>
          <p:nvPr/>
        </p:nvSpPr>
        <p:spPr bwMode="white">
          <a:xfrm>
            <a:off x="6096000" y="1658392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0CEBB53E-8D72-0A94-2DAB-82C92D350510}"/>
              </a:ext>
            </a:extLst>
          </p:cNvPr>
          <p:cNvSpPr/>
          <p:nvPr/>
        </p:nvSpPr>
        <p:spPr bwMode="white">
          <a:xfrm>
            <a:off x="892115" y="2149626"/>
            <a:ext cx="9620656" cy="90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1FF78FEF-D1B0-5B43-16B3-4D96F65E96A6}"/>
              </a:ext>
            </a:extLst>
          </p:cNvPr>
          <p:cNvSpPr/>
          <p:nvPr/>
        </p:nvSpPr>
        <p:spPr bwMode="white">
          <a:xfrm>
            <a:off x="2351584" y="2827438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58326937-37B8-C1F5-5F3F-BFF74F3D7ED5}"/>
              </a:ext>
            </a:extLst>
          </p:cNvPr>
          <p:cNvSpPr/>
          <p:nvPr/>
        </p:nvSpPr>
        <p:spPr bwMode="white">
          <a:xfrm>
            <a:off x="5850788" y="2741731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154CCA88-A1CE-D8CA-8B92-5341C393C5F6}"/>
              </a:ext>
            </a:extLst>
          </p:cNvPr>
          <p:cNvSpPr/>
          <p:nvPr/>
        </p:nvSpPr>
        <p:spPr bwMode="white">
          <a:xfrm>
            <a:off x="803477" y="3327250"/>
            <a:ext cx="9709294" cy="88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DB513B63-BBDB-C2C9-48FA-BC2E404CA6A1}"/>
              </a:ext>
            </a:extLst>
          </p:cNvPr>
          <p:cNvSpPr/>
          <p:nvPr/>
        </p:nvSpPr>
        <p:spPr bwMode="white">
          <a:xfrm>
            <a:off x="4151784" y="3945879"/>
            <a:ext cx="1008112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BEB302D6-64B2-F0CF-891A-78D4AC02CC93}"/>
              </a:ext>
            </a:extLst>
          </p:cNvPr>
          <p:cNvSpPr/>
          <p:nvPr/>
        </p:nvSpPr>
        <p:spPr bwMode="white">
          <a:xfrm>
            <a:off x="6344840" y="3968158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0336E5BB-B630-C8A5-F5B5-0B2BC293F394}"/>
              </a:ext>
            </a:extLst>
          </p:cNvPr>
          <p:cNvSpPr/>
          <p:nvPr/>
        </p:nvSpPr>
        <p:spPr bwMode="white">
          <a:xfrm>
            <a:off x="8659115" y="3968158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CC9BB0B4-7662-3228-C06D-B30EF48AD919}"/>
              </a:ext>
            </a:extLst>
          </p:cNvPr>
          <p:cNvSpPr/>
          <p:nvPr/>
        </p:nvSpPr>
        <p:spPr bwMode="white">
          <a:xfrm>
            <a:off x="839416" y="4459392"/>
            <a:ext cx="9505056" cy="90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708FCE45-F0CB-011D-9532-5EF73C01D207}"/>
              </a:ext>
            </a:extLst>
          </p:cNvPr>
          <p:cNvSpPr/>
          <p:nvPr/>
        </p:nvSpPr>
        <p:spPr bwMode="white">
          <a:xfrm>
            <a:off x="5591944" y="5067538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7954AAFD-AA5F-272E-5DB0-3CFD94095713}"/>
              </a:ext>
            </a:extLst>
          </p:cNvPr>
          <p:cNvSpPr/>
          <p:nvPr/>
        </p:nvSpPr>
        <p:spPr bwMode="white">
          <a:xfrm>
            <a:off x="7176120" y="5067537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3AFBA054-5D48-F635-9DD5-B2B74A07D0C0}"/>
              </a:ext>
            </a:extLst>
          </p:cNvPr>
          <p:cNvSpPr/>
          <p:nvPr/>
        </p:nvSpPr>
        <p:spPr bwMode="white">
          <a:xfrm>
            <a:off x="839416" y="5589240"/>
            <a:ext cx="9673355" cy="90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4751D33C-12C6-DF14-09B2-CB36E8E0BFB5}"/>
              </a:ext>
            </a:extLst>
          </p:cNvPr>
          <p:cNvSpPr/>
          <p:nvPr/>
        </p:nvSpPr>
        <p:spPr bwMode="white">
          <a:xfrm>
            <a:off x="643274" y="6227855"/>
            <a:ext cx="1035955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>
            <a:extLst>
              <a:ext uri="{FF2B5EF4-FFF2-40B4-BE49-F238E27FC236}">
                <a16:creationId xmlns:a16="http://schemas.microsoft.com/office/drawing/2014/main" id="{BE83EB8C-C2DC-1DB2-08E0-231637142C1D}"/>
              </a:ext>
            </a:extLst>
          </p:cNvPr>
          <p:cNvSpPr/>
          <p:nvPr/>
        </p:nvSpPr>
        <p:spPr bwMode="white">
          <a:xfrm>
            <a:off x="3654103" y="6227855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5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039CE-D1F2-24AA-85D9-330ADA5F6B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CFF403D-6BE5-D284-FA31-E1B57714C647}"/>
              </a:ext>
            </a:extLst>
          </p:cNvPr>
          <p:cNvSpPr/>
          <p:nvPr/>
        </p:nvSpPr>
        <p:spPr bwMode="white">
          <a:xfrm>
            <a:off x="672000" y="972000"/>
            <a:ext cx="10848000" cy="100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C35FDF6-F281-0B63-A874-8ECA7B19C740}"/>
              </a:ext>
            </a:extLst>
          </p:cNvPr>
          <p:cNvSpPr/>
          <p:nvPr/>
        </p:nvSpPr>
        <p:spPr bwMode="white">
          <a:xfrm>
            <a:off x="8976320" y="1844825"/>
            <a:ext cx="20162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135C98D-7BE2-C40B-226B-810E0BB8FE3A}"/>
              </a:ext>
            </a:extLst>
          </p:cNvPr>
          <p:cNvSpPr/>
          <p:nvPr/>
        </p:nvSpPr>
        <p:spPr bwMode="white">
          <a:xfrm>
            <a:off x="480576" y="2276873"/>
            <a:ext cx="10800000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BA3DD7F-7DBD-FF31-7BA2-8BADCA96B312}"/>
              </a:ext>
            </a:extLst>
          </p:cNvPr>
          <p:cNvSpPr/>
          <p:nvPr/>
        </p:nvSpPr>
        <p:spPr bwMode="white">
          <a:xfrm>
            <a:off x="683469" y="2937767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2185426-5C39-12FD-6A57-7F7DDA7CEB65}"/>
              </a:ext>
            </a:extLst>
          </p:cNvPr>
          <p:cNvSpPr/>
          <p:nvPr/>
        </p:nvSpPr>
        <p:spPr bwMode="white">
          <a:xfrm>
            <a:off x="7536160" y="2918648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6B86C27-622D-22A4-0424-C67EA70DEB10}"/>
              </a:ext>
            </a:extLst>
          </p:cNvPr>
          <p:cNvSpPr/>
          <p:nvPr/>
        </p:nvSpPr>
        <p:spPr bwMode="white">
          <a:xfrm>
            <a:off x="9528080" y="2982816"/>
            <a:ext cx="600368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98DD245-2305-2F07-E4CC-6406242A931E}"/>
              </a:ext>
            </a:extLst>
          </p:cNvPr>
          <p:cNvSpPr/>
          <p:nvPr/>
        </p:nvSpPr>
        <p:spPr bwMode="white">
          <a:xfrm>
            <a:off x="672000" y="3409881"/>
            <a:ext cx="8700364" cy="102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3FB6535-4B36-1339-9011-E0EB9232B8DA}"/>
              </a:ext>
            </a:extLst>
          </p:cNvPr>
          <p:cNvSpPr/>
          <p:nvPr/>
        </p:nvSpPr>
        <p:spPr bwMode="white">
          <a:xfrm>
            <a:off x="2570795" y="4294507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C759178-94C1-6F49-1422-FB7C8DB6051E}"/>
              </a:ext>
            </a:extLst>
          </p:cNvPr>
          <p:cNvSpPr/>
          <p:nvPr/>
        </p:nvSpPr>
        <p:spPr bwMode="white">
          <a:xfrm>
            <a:off x="6796556" y="4286488"/>
            <a:ext cx="1099644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5898614-E0BF-A65D-2334-2D934C1E81BE}"/>
              </a:ext>
            </a:extLst>
          </p:cNvPr>
          <p:cNvSpPr/>
          <p:nvPr/>
        </p:nvSpPr>
        <p:spPr bwMode="white">
          <a:xfrm>
            <a:off x="8740849" y="4254493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18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0FCF6-5754-5BAE-E1EB-DE7EA16B8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5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5FE79-2FC0-D1FB-6DF8-DDE546462A6A}"/>
              </a:ext>
            </a:extLst>
          </p:cNvPr>
          <p:cNvSpPr/>
          <p:nvPr/>
        </p:nvSpPr>
        <p:spPr bwMode="white">
          <a:xfrm>
            <a:off x="1284403" y="1012909"/>
            <a:ext cx="302650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4F6F25-24D2-D705-D412-FF2F6B938FE7}"/>
              </a:ext>
            </a:extLst>
          </p:cNvPr>
          <p:cNvSpPr/>
          <p:nvPr/>
        </p:nvSpPr>
        <p:spPr bwMode="white">
          <a:xfrm>
            <a:off x="1268043" y="1741090"/>
            <a:ext cx="327190" cy="35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9ADCEF-3E78-03FD-3A44-AF9F9E7CEE52}"/>
              </a:ext>
            </a:extLst>
          </p:cNvPr>
          <p:cNvSpPr/>
          <p:nvPr/>
        </p:nvSpPr>
        <p:spPr bwMode="white">
          <a:xfrm>
            <a:off x="1268043" y="2485636"/>
            <a:ext cx="32719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30D8FB-4651-4102-6FF4-C349A4A4C2F9}"/>
              </a:ext>
            </a:extLst>
          </p:cNvPr>
          <p:cNvSpPr/>
          <p:nvPr/>
        </p:nvSpPr>
        <p:spPr bwMode="white">
          <a:xfrm>
            <a:off x="1235324" y="3238363"/>
            <a:ext cx="376268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FE8311-1EC7-026C-EBF1-9C6A823AF855}"/>
              </a:ext>
            </a:extLst>
          </p:cNvPr>
          <p:cNvSpPr/>
          <p:nvPr/>
        </p:nvSpPr>
        <p:spPr bwMode="white">
          <a:xfrm>
            <a:off x="1235324" y="3982909"/>
            <a:ext cx="384448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D81214-669B-1F6A-6D07-027D7FF295EC}"/>
              </a:ext>
            </a:extLst>
          </p:cNvPr>
          <p:cNvSpPr/>
          <p:nvPr/>
        </p:nvSpPr>
        <p:spPr bwMode="white">
          <a:xfrm>
            <a:off x="1284403" y="5463818"/>
            <a:ext cx="302650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35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AE99C-430D-8FD1-4D51-05890AE083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58699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0BCBD-6587-B107-D9BD-52451D103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85275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766D5-923F-DCBF-F890-4F77F0AEB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33DEA7-C3C9-1987-2419-93E49476013D}"/>
              </a:ext>
            </a:extLst>
          </p:cNvPr>
          <p:cNvSpPr/>
          <p:nvPr/>
        </p:nvSpPr>
        <p:spPr bwMode="white">
          <a:xfrm>
            <a:off x="7320136" y="3429000"/>
            <a:ext cx="3888432" cy="112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7598CD-D949-CCF8-6793-B401A87EAE5A}"/>
              </a:ext>
            </a:extLst>
          </p:cNvPr>
          <p:cNvSpPr/>
          <p:nvPr/>
        </p:nvSpPr>
        <p:spPr bwMode="white">
          <a:xfrm>
            <a:off x="8544272" y="4313134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629C589-ECCF-7345-6FFD-6711557D4E5F}"/>
              </a:ext>
            </a:extLst>
          </p:cNvPr>
          <p:cNvSpPr/>
          <p:nvPr/>
        </p:nvSpPr>
        <p:spPr bwMode="white">
          <a:xfrm>
            <a:off x="9763472" y="4424311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20B784C-8EF8-73CC-862C-6977D0DA921D}"/>
              </a:ext>
            </a:extLst>
          </p:cNvPr>
          <p:cNvSpPr/>
          <p:nvPr/>
        </p:nvSpPr>
        <p:spPr bwMode="white">
          <a:xfrm>
            <a:off x="672000" y="5157192"/>
            <a:ext cx="10392552" cy="97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220840A-56BD-512C-0F11-68CA2DD44A27}"/>
              </a:ext>
            </a:extLst>
          </p:cNvPr>
          <p:cNvSpPr/>
          <p:nvPr/>
        </p:nvSpPr>
        <p:spPr bwMode="white">
          <a:xfrm>
            <a:off x="5015880" y="5967852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988C48C-E1B9-5CFE-7744-C1123EEE0663}"/>
              </a:ext>
            </a:extLst>
          </p:cNvPr>
          <p:cNvSpPr/>
          <p:nvPr/>
        </p:nvSpPr>
        <p:spPr bwMode="white">
          <a:xfrm>
            <a:off x="9259416" y="5913704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47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1EAED-E67E-B7B0-0C25-4426824CCB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B9F3018-F33D-EAF4-1C1F-FDEC92B52928}"/>
              </a:ext>
            </a:extLst>
          </p:cNvPr>
          <p:cNvSpPr/>
          <p:nvPr/>
        </p:nvSpPr>
        <p:spPr bwMode="white">
          <a:xfrm>
            <a:off x="672000" y="1025262"/>
            <a:ext cx="10536568" cy="96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2770E43-4A25-6A53-621A-D7A7BAB8CDBD}"/>
              </a:ext>
            </a:extLst>
          </p:cNvPr>
          <p:cNvSpPr/>
          <p:nvPr/>
        </p:nvSpPr>
        <p:spPr bwMode="white">
          <a:xfrm>
            <a:off x="3935760" y="1743223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4755E4F-DA41-EA68-FCE7-4AD77C1EA583}"/>
              </a:ext>
            </a:extLst>
          </p:cNvPr>
          <p:cNvSpPr/>
          <p:nvPr/>
        </p:nvSpPr>
        <p:spPr bwMode="white">
          <a:xfrm>
            <a:off x="6083224" y="1796485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5E0C286-E381-44F9-4EF2-5E1AEFCBBCE9}"/>
              </a:ext>
            </a:extLst>
          </p:cNvPr>
          <p:cNvSpPr/>
          <p:nvPr/>
        </p:nvSpPr>
        <p:spPr bwMode="white">
          <a:xfrm>
            <a:off x="9547824" y="1743222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4269D9E-A78A-B023-1C09-04965B4ABBD3}"/>
              </a:ext>
            </a:extLst>
          </p:cNvPr>
          <p:cNvSpPr/>
          <p:nvPr/>
        </p:nvSpPr>
        <p:spPr bwMode="white">
          <a:xfrm>
            <a:off x="10520773" y="1777013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8AA46BB-2216-5EB5-EB46-D9861946C698}"/>
              </a:ext>
            </a:extLst>
          </p:cNvPr>
          <p:cNvSpPr/>
          <p:nvPr/>
        </p:nvSpPr>
        <p:spPr bwMode="white">
          <a:xfrm>
            <a:off x="695400" y="2276872"/>
            <a:ext cx="10776600" cy="94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7736AF8-79F6-FB26-3F4B-3A9107B88295}"/>
              </a:ext>
            </a:extLst>
          </p:cNvPr>
          <p:cNvSpPr/>
          <p:nvPr/>
        </p:nvSpPr>
        <p:spPr bwMode="white">
          <a:xfrm>
            <a:off x="1775520" y="2852835"/>
            <a:ext cx="723447" cy="57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B284031-3EA8-032E-8408-AD8B666DB121}"/>
              </a:ext>
            </a:extLst>
          </p:cNvPr>
          <p:cNvSpPr/>
          <p:nvPr/>
        </p:nvSpPr>
        <p:spPr bwMode="white">
          <a:xfrm>
            <a:off x="643182" y="3509634"/>
            <a:ext cx="10536568" cy="96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5783E7BF-D172-AA35-4D6E-77D96ECE0200}"/>
              </a:ext>
            </a:extLst>
          </p:cNvPr>
          <p:cNvSpPr/>
          <p:nvPr/>
        </p:nvSpPr>
        <p:spPr bwMode="white">
          <a:xfrm>
            <a:off x="1888402" y="4251163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36B78AC-0AD4-7827-2BAB-4F4A03655665}"/>
              </a:ext>
            </a:extLst>
          </p:cNvPr>
          <p:cNvSpPr/>
          <p:nvPr/>
        </p:nvSpPr>
        <p:spPr bwMode="white">
          <a:xfrm>
            <a:off x="643182" y="4725144"/>
            <a:ext cx="10565386" cy="102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6BA61DE6-02D5-61B8-CDA1-4C33AABDFD41}"/>
              </a:ext>
            </a:extLst>
          </p:cNvPr>
          <p:cNvSpPr/>
          <p:nvPr/>
        </p:nvSpPr>
        <p:spPr bwMode="white">
          <a:xfrm>
            <a:off x="2783632" y="5617803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40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4775B-D602-9F41-A3E7-877AD0066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A52F70-9A10-D8DD-A5DA-57FA2487471D}"/>
              </a:ext>
            </a:extLst>
          </p:cNvPr>
          <p:cNvSpPr/>
          <p:nvPr/>
        </p:nvSpPr>
        <p:spPr bwMode="white">
          <a:xfrm>
            <a:off x="672000" y="972000"/>
            <a:ext cx="10800000" cy="91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319F876-796F-8215-0F1F-C77280D59A9A}"/>
              </a:ext>
            </a:extLst>
          </p:cNvPr>
          <p:cNvSpPr/>
          <p:nvPr/>
        </p:nvSpPr>
        <p:spPr bwMode="white">
          <a:xfrm>
            <a:off x="5871159" y="1700808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6BA00BC-C4BB-5D83-C927-ABC27668AC8B}"/>
              </a:ext>
            </a:extLst>
          </p:cNvPr>
          <p:cNvSpPr/>
          <p:nvPr/>
        </p:nvSpPr>
        <p:spPr bwMode="white">
          <a:xfrm>
            <a:off x="7320136" y="1641090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2F8A867-FA56-84D1-FD67-73C1C00801BA}"/>
              </a:ext>
            </a:extLst>
          </p:cNvPr>
          <p:cNvSpPr/>
          <p:nvPr/>
        </p:nvSpPr>
        <p:spPr bwMode="white">
          <a:xfrm>
            <a:off x="722904" y="2286426"/>
            <a:ext cx="10629680" cy="91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C69CE72-1F65-84C5-483D-5A210D5510A5}"/>
              </a:ext>
            </a:extLst>
          </p:cNvPr>
          <p:cNvSpPr/>
          <p:nvPr/>
        </p:nvSpPr>
        <p:spPr bwMode="white">
          <a:xfrm>
            <a:off x="672000" y="2906599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4841D00-7DB4-9309-8812-9F9C0B12AA3A}"/>
              </a:ext>
            </a:extLst>
          </p:cNvPr>
          <p:cNvSpPr/>
          <p:nvPr/>
        </p:nvSpPr>
        <p:spPr bwMode="white">
          <a:xfrm>
            <a:off x="658861" y="3466880"/>
            <a:ext cx="10629680" cy="97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D9B70CD-C4B5-FBB7-78F0-0069AA44E6B4}"/>
              </a:ext>
            </a:extLst>
          </p:cNvPr>
          <p:cNvSpPr/>
          <p:nvPr/>
        </p:nvSpPr>
        <p:spPr bwMode="white">
          <a:xfrm>
            <a:off x="699748" y="4691016"/>
            <a:ext cx="3596052" cy="97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ED8A00C-A42D-9CD1-37AC-0D06B90AD71C}"/>
              </a:ext>
            </a:extLst>
          </p:cNvPr>
          <p:cNvSpPr/>
          <p:nvPr/>
        </p:nvSpPr>
        <p:spPr bwMode="white">
          <a:xfrm>
            <a:off x="1169681" y="5423919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61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749DC-27B2-69FE-E1FD-648FDCD5D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01744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2A010-39DF-9887-BE87-61C193D80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40401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16484-BA15-522C-1CE3-38DE3EA4B9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5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2BD4EDD-AE8E-413C-9258-0FCB9BF0E6BD}"/>
              </a:ext>
            </a:extLst>
          </p:cNvPr>
          <p:cNvSpPr/>
          <p:nvPr/>
        </p:nvSpPr>
        <p:spPr bwMode="white">
          <a:xfrm>
            <a:off x="1487488" y="972000"/>
            <a:ext cx="9145016" cy="86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809E0D5-9D4A-957E-3692-15A541F1C561}"/>
              </a:ext>
            </a:extLst>
          </p:cNvPr>
          <p:cNvSpPr/>
          <p:nvPr/>
        </p:nvSpPr>
        <p:spPr bwMode="white">
          <a:xfrm>
            <a:off x="6240016" y="1586384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16DAFB81-D52C-579F-BE08-CBF11A3790B4}"/>
              </a:ext>
            </a:extLst>
          </p:cNvPr>
          <p:cNvSpPr/>
          <p:nvPr/>
        </p:nvSpPr>
        <p:spPr bwMode="white">
          <a:xfrm>
            <a:off x="631566" y="2129862"/>
            <a:ext cx="10000938" cy="8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F41C0B1E-3B00-B0AD-F7D6-9C884EDCA4DE}"/>
              </a:ext>
            </a:extLst>
          </p:cNvPr>
          <p:cNvSpPr/>
          <p:nvPr/>
        </p:nvSpPr>
        <p:spPr bwMode="white">
          <a:xfrm>
            <a:off x="1137217" y="2744246"/>
            <a:ext cx="71031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C2BE4B4-8218-1B25-9C1F-147F65892571}"/>
              </a:ext>
            </a:extLst>
          </p:cNvPr>
          <p:cNvSpPr/>
          <p:nvPr/>
        </p:nvSpPr>
        <p:spPr bwMode="white">
          <a:xfrm>
            <a:off x="3647728" y="2755915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42A2E07A-6D55-D3C0-5051-63BC0A986F26}"/>
              </a:ext>
            </a:extLst>
          </p:cNvPr>
          <p:cNvSpPr/>
          <p:nvPr/>
        </p:nvSpPr>
        <p:spPr bwMode="white">
          <a:xfrm>
            <a:off x="4908048" y="2744245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2E20E4FA-9FAF-645E-819E-A38266E1E474}"/>
              </a:ext>
            </a:extLst>
          </p:cNvPr>
          <p:cNvSpPr/>
          <p:nvPr/>
        </p:nvSpPr>
        <p:spPr bwMode="white">
          <a:xfrm>
            <a:off x="7521435" y="2755915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4DB533A-408B-C0FC-191E-DDFE3E7D643F}"/>
              </a:ext>
            </a:extLst>
          </p:cNvPr>
          <p:cNvSpPr/>
          <p:nvPr/>
        </p:nvSpPr>
        <p:spPr bwMode="white">
          <a:xfrm>
            <a:off x="631566" y="3235478"/>
            <a:ext cx="10000938" cy="9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D8EF8AF-AFA5-0BBB-9BBE-60EF86A6B7C1}"/>
              </a:ext>
            </a:extLst>
          </p:cNvPr>
          <p:cNvSpPr/>
          <p:nvPr/>
        </p:nvSpPr>
        <p:spPr bwMode="white">
          <a:xfrm>
            <a:off x="3169065" y="3873871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218204C-0953-5BFC-AC7B-86C2ED032F14}"/>
              </a:ext>
            </a:extLst>
          </p:cNvPr>
          <p:cNvSpPr/>
          <p:nvPr/>
        </p:nvSpPr>
        <p:spPr bwMode="white">
          <a:xfrm>
            <a:off x="631566" y="4393341"/>
            <a:ext cx="10000938" cy="9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82A1E4E-D458-0C01-6EED-7B8FA68179C1}"/>
              </a:ext>
            </a:extLst>
          </p:cNvPr>
          <p:cNvSpPr/>
          <p:nvPr/>
        </p:nvSpPr>
        <p:spPr bwMode="white">
          <a:xfrm>
            <a:off x="3180244" y="5003497"/>
            <a:ext cx="1259572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9065B5E2-3A6D-FA52-716C-AD5C9E21454A}"/>
              </a:ext>
            </a:extLst>
          </p:cNvPr>
          <p:cNvSpPr/>
          <p:nvPr/>
        </p:nvSpPr>
        <p:spPr bwMode="white">
          <a:xfrm>
            <a:off x="9336360" y="5039047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10F4473C-6C36-C5B2-CD07-9B988B9CDA34}"/>
              </a:ext>
            </a:extLst>
          </p:cNvPr>
          <p:cNvSpPr/>
          <p:nvPr/>
        </p:nvSpPr>
        <p:spPr bwMode="white">
          <a:xfrm>
            <a:off x="691255" y="5586049"/>
            <a:ext cx="9797233" cy="9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DED499F3-8806-CDDB-50C1-18A0EE1B4DBC}"/>
              </a:ext>
            </a:extLst>
          </p:cNvPr>
          <p:cNvSpPr/>
          <p:nvPr/>
        </p:nvSpPr>
        <p:spPr bwMode="white">
          <a:xfrm>
            <a:off x="4659207" y="6155750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07654198-6D92-4716-C406-70F92B87FEB5}"/>
              </a:ext>
            </a:extLst>
          </p:cNvPr>
          <p:cNvSpPr/>
          <p:nvPr/>
        </p:nvSpPr>
        <p:spPr bwMode="white">
          <a:xfrm>
            <a:off x="6105592" y="6240767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07E53353-FFCE-6364-731E-6783B2960F6F}"/>
              </a:ext>
            </a:extLst>
          </p:cNvPr>
          <p:cNvSpPr/>
          <p:nvPr/>
        </p:nvSpPr>
        <p:spPr bwMode="white">
          <a:xfrm>
            <a:off x="7325006" y="6164082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172B50E3-5846-A4DC-3B91-3A28E40FBE41}"/>
              </a:ext>
            </a:extLst>
          </p:cNvPr>
          <p:cNvSpPr/>
          <p:nvPr/>
        </p:nvSpPr>
        <p:spPr bwMode="white">
          <a:xfrm>
            <a:off x="9065474" y="6131836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49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AD8F6-06A2-43D9-4BBD-8160CA7B9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45E6D95-9EE9-3FA3-E299-719FD84BE5C1}"/>
              </a:ext>
            </a:extLst>
          </p:cNvPr>
          <p:cNvSpPr/>
          <p:nvPr/>
        </p:nvSpPr>
        <p:spPr bwMode="white">
          <a:xfrm>
            <a:off x="720000" y="972000"/>
            <a:ext cx="9868748" cy="88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265DA98-4C8C-407A-F26F-CDB5805CFC8E}"/>
              </a:ext>
            </a:extLst>
          </p:cNvPr>
          <p:cNvSpPr/>
          <p:nvPr/>
        </p:nvSpPr>
        <p:spPr bwMode="white">
          <a:xfrm>
            <a:off x="720000" y="1615232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19516AB-A72B-5C1A-8AA4-576036F7E9DB}"/>
              </a:ext>
            </a:extLst>
          </p:cNvPr>
          <p:cNvSpPr/>
          <p:nvPr/>
        </p:nvSpPr>
        <p:spPr bwMode="white">
          <a:xfrm>
            <a:off x="1991544" y="1626901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83143F2-D949-893C-EC88-4A69B526D9F4}"/>
              </a:ext>
            </a:extLst>
          </p:cNvPr>
          <p:cNvSpPr/>
          <p:nvPr/>
        </p:nvSpPr>
        <p:spPr bwMode="white">
          <a:xfrm>
            <a:off x="7896200" y="1606485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0F6ADAF2-B914-962B-3B00-11612D94AAE4}"/>
              </a:ext>
            </a:extLst>
          </p:cNvPr>
          <p:cNvSpPr/>
          <p:nvPr/>
        </p:nvSpPr>
        <p:spPr bwMode="white">
          <a:xfrm>
            <a:off x="8993633" y="1662451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52D6D55-AA6E-56E4-EAD3-33072AEB0926}"/>
              </a:ext>
            </a:extLst>
          </p:cNvPr>
          <p:cNvSpPr/>
          <p:nvPr/>
        </p:nvSpPr>
        <p:spPr bwMode="white">
          <a:xfrm>
            <a:off x="731179" y="2153685"/>
            <a:ext cx="9613293" cy="8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2F1A590-DBF4-B0E0-DE9C-A82963BFF5A0}"/>
              </a:ext>
            </a:extLst>
          </p:cNvPr>
          <p:cNvSpPr/>
          <p:nvPr/>
        </p:nvSpPr>
        <p:spPr bwMode="white">
          <a:xfrm>
            <a:off x="963976" y="2729281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23C62071-E12F-EE0A-8ACB-11098B59DA7C}"/>
              </a:ext>
            </a:extLst>
          </p:cNvPr>
          <p:cNvSpPr/>
          <p:nvPr/>
        </p:nvSpPr>
        <p:spPr bwMode="white">
          <a:xfrm>
            <a:off x="3287688" y="2729280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B36DCC2D-06CE-FA90-AE8F-8B4AD9E90275}"/>
              </a:ext>
            </a:extLst>
          </p:cNvPr>
          <p:cNvSpPr/>
          <p:nvPr/>
        </p:nvSpPr>
        <p:spPr bwMode="white">
          <a:xfrm>
            <a:off x="5405533" y="2708864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3B664B50-8943-BEC6-5B3B-F406B18FCAD1}"/>
              </a:ext>
            </a:extLst>
          </p:cNvPr>
          <p:cNvSpPr/>
          <p:nvPr/>
        </p:nvSpPr>
        <p:spPr bwMode="white">
          <a:xfrm>
            <a:off x="603451" y="3368279"/>
            <a:ext cx="9868748" cy="77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9B958F53-6922-8312-D87E-00D340EDBCD4}"/>
              </a:ext>
            </a:extLst>
          </p:cNvPr>
          <p:cNvSpPr/>
          <p:nvPr/>
        </p:nvSpPr>
        <p:spPr bwMode="white">
          <a:xfrm>
            <a:off x="6168008" y="3873871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EBCFBCE0-542D-068F-8958-C845A749F886}"/>
              </a:ext>
            </a:extLst>
          </p:cNvPr>
          <p:cNvSpPr/>
          <p:nvPr/>
        </p:nvSpPr>
        <p:spPr bwMode="white">
          <a:xfrm>
            <a:off x="659293" y="4443659"/>
            <a:ext cx="9757064" cy="854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C13E839A-5CA5-F301-F60B-E09614059BE9}"/>
              </a:ext>
            </a:extLst>
          </p:cNvPr>
          <p:cNvSpPr/>
          <p:nvPr/>
        </p:nvSpPr>
        <p:spPr bwMode="white">
          <a:xfrm>
            <a:off x="2026604" y="5025999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D7B7A013-3C86-3A66-C2AC-83BA072346FD}"/>
              </a:ext>
            </a:extLst>
          </p:cNvPr>
          <p:cNvSpPr/>
          <p:nvPr/>
        </p:nvSpPr>
        <p:spPr bwMode="white">
          <a:xfrm>
            <a:off x="5972639" y="5052115"/>
            <a:ext cx="1131473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654C1E15-5BA2-82DA-321C-E47319935AFA}"/>
              </a:ext>
            </a:extLst>
          </p:cNvPr>
          <p:cNvSpPr/>
          <p:nvPr/>
        </p:nvSpPr>
        <p:spPr bwMode="white">
          <a:xfrm>
            <a:off x="8013713" y="5031699"/>
            <a:ext cx="497681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0D21E398-701F-774C-CE2C-CB86501621F9}"/>
              </a:ext>
            </a:extLst>
          </p:cNvPr>
          <p:cNvSpPr/>
          <p:nvPr/>
        </p:nvSpPr>
        <p:spPr bwMode="white">
          <a:xfrm>
            <a:off x="659293" y="5639867"/>
            <a:ext cx="7092891" cy="81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93F0996F-761A-961D-6826-FBD3F8E30EC8}"/>
              </a:ext>
            </a:extLst>
          </p:cNvPr>
          <p:cNvSpPr/>
          <p:nvPr/>
        </p:nvSpPr>
        <p:spPr bwMode="white">
          <a:xfrm>
            <a:off x="1212816" y="6159343"/>
            <a:ext cx="778728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3D2EB0F0-B63A-33A7-FE50-CBF87E55DFE2}"/>
              </a:ext>
            </a:extLst>
          </p:cNvPr>
          <p:cNvSpPr/>
          <p:nvPr/>
        </p:nvSpPr>
        <p:spPr bwMode="white">
          <a:xfrm>
            <a:off x="5288984" y="6209344"/>
            <a:ext cx="1023040" cy="49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7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7341D-500E-183B-90F3-CBE396D39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4146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A8043-3945-F8F3-378E-0CB346A4E3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8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8806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69A93F-F580-4495-886C-9EAD5349B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7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6077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B6B1F-CF79-4603-F446-DC7A8D06B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E19560-33F0-2981-9622-8C85F6E155E1}"/>
              </a:ext>
            </a:extLst>
          </p:cNvPr>
          <p:cNvSpPr/>
          <p:nvPr/>
        </p:nvSpPr>
        <p:spPr bwMode="white">
          <a:xfrm>
            <a:off x="1386055" y="1930478"/>
            <a:ext cx="291969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E4F7CA-A50E-4080-D356-C479E5C2E072}"/>
              </a:ext>
            </a:extLst>
          </p:cNvPr>
          <p:cNvSpPr/>
          <p:nvPr/>
        </p:nvSpPr>
        <p:spPr bwMode="white">
          <a:xfrm>
            <a:off x="1340435" y="3591841"/>
            <a:ext cx="364961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3C897F-8C07-D06B-0A3B-476C4792193E}"/>
              </a:ext>
            </a:extLst>
          </p:cNvPr>
          <p:cNvSpPr/>
          <p:nvPr/>
        </p:nvSpPr>
        <p:spPr bwMode="white">
          <a:xfrm>
            <a:off x="1386055" y="5234947"/>
            <a:ext cx="291969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61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D0E0E-09ED-34C2-C845-255D4AF5E5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A220FE-9FFB-D967-9760-FBF753F968D4}"/>
              </a:ext>
            </a:extLst>
          </p:cNvPr>
          <p:cNvSpPr/>
          <p:nvPr/>
        </p:nvSpPr>
        <p:spPr bwMode="white">
          <a:xfrm>
            <a:off x="1405714" y="1143782"/>
            <a:ext cx="304761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09EB78-0ED9-D5BC-9663-B29150D70957}"/>
              </a:ext>
            </a:extLst>
          </p:cNvPr>
          <p:cNvSpPr/>
          <p:nvPr/>
        </p:nvSpPr>
        <p:spPr bwMode="white">
          <a:xfrm>
            <a:off x="1358095" y="2871145"/>
            <a:ext cx="380952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74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68</cp:revision>
  <dcterms:created xsi:type="dcterms:W3CDTF">2015-09-16T06:44:00Z</dcterms:created>
  <dcterms:modified xsi:type="dcterms:W3CDTF">2023-08-07T04:53:52Z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