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62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2" r:id="rId14"/>
    <p:sldId id="351" r:id="rId15"/>
    <p:sldId id="350" r:id="rId16"/>
    <p:sldId id="349" r:id="rId17"/>
    <p:sldId id="348" r:id="rId18"/>
    <p:sldId id="347" r:id="rId19"/>
    <p:sldId id="346" r:id="rId20"/>
    <p:sldId id="345" r:id="rId21"/>
    <p:sldId id="344" r:id="rId22"/>
    <p:sldId id="343" r:id="rId23"/>
    <p:sldId id="342" r:id="rId24"/>
    <p:sldId id="341" r:id="rId25"/>
    <p:sldId id="340" r:id="rId26"/>
    <p:sldId id="363" r:id="rId27"/>
    <p:sldId id="339" r:id="rId28"/>
    <p:sldId id="338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8" r:id="rId38"/>
    <p:sldId id="327" r:id="rId39"/>
    <p:sldId id="326" r:id="rId40"/>
    <p:sldId id="325" r:id="rId41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74" autoAdjust="0"/>
    <p:restoredTop sz="94660"/>
  </p:normalViewPr>
  <p:slideViewPr>
    <p:cSldViewPr showGuides="1">
      <p:cViewPr>
        <p:scale>
          <a:sx n="59" d="100"/>
          <a:sy n="59" d="100"/>
        </p:scale>
        <p:origin x="516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C7EE17-AF6E-7573-A1F5-784B6C101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714" y="2943285"/>
            <a:ext cx="3428571" cy="9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9B8D5-2D10-345A-A8E7-1DE32C0D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F1722A-488E-F38C-1704-57D35F198F8A}"/>
              </a:ext>
            </a:extLst>
          </p:cNvPr>
          <p:cNvSpPr/>
          <p:nvPr/>
        </p:nvSpPr>
        <p:spPr bwMode="white">
          <a:xfrm>
            <a:off x="1329523" y="1124502"/>
            <a:ext cx="447619" cy="400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6243AB-4C59-3F1A-EF27-D08F7CF2EBB0}"/>
              </a:ext>
            </a:extLst>
          </p:cNvPr>
          <p:cNvSpPr/>
          <p:nvPr/>
        </p:nvSpPr>
        <p:spPr bwMode="white">
          <a:xfrm>
            <a:off x="1367619" y="3831422"/>
            <a:ext cx="371428" cy="4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8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81918-8533-B886-6F47-76CC175117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6225A5-FBD2-109F-A831-AA6FC933ED51}"/>
              </a:ext>
            </a:extLst>
          </p:cNvPr>
          <p:cNvSpPr/>
          <p:nvPr/>
        </p:nvSpPr>
        <p:spPr bwMode="white">
          <a:xfrm>
            <a:off x="2358095" y="2326860"/>
            <a:ext cx="352380" cy="40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54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C9FD7-7388-C24B-6F17-8795819261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7DEEAB-4F23-46E7-2689-720C9B3346B0}"/>
              </a:ext>
            </a:extLst>
          </p:cNvPr>
          <p:cNvSpPr/>
          <p:nvPr/>
        </p:nvSpPr>
        <p:spPr bwMode="white">
          <a:xfrm>
            <a:off x="1329523" y="1115096"/>
            <a:ext cx="447619" cy="40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22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9D371-3300-BBAE-1BC3-63C4BBFF0D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933153-3D9C-B6BE-930C-629FEE630559}"/>
              </a:ext>
            </a:extLst>
          </p:cNvPr>
          <p:cNvSpPr/>
          <p:nvPr/>
        </p:nvSpPr>
        <p:spPr bwMode="white">
          <a:xfrm>
            <a:off x="1386666" y="1153134"/>
            <a:ext cx="342857" cy="40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45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42B00-351A-7D95-05E9-DBF5866BDA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F513C9-B33F-E945-D6D6-1E7D3584F176}"/>
              </a:ext>
            </a:extLst>
          </p:cNvPr>
          <p:cNvSpPr/>
          <p:nvPr/>
        </p:nvSpPr>
        <p:spPr bwMode="white">
          <a:xfrm>
            <a:off x="1329523" y="1124550"/>
            <a:ext cx="447619" cy="4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16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62F15-810C-1EE2-000B-9CB2B52E1B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1388EA-FEA9-A5BA-7FF6-C7C9B2027828}"/>
              </a:ext>
            </a:extLst>
          </p:cNvPr>
          <p:cNvSpPr/>
          <p:nvPr/>
        </p:nvSpPr>
        <p:spPr bwMode="white">
          <a:xfrm>
            <a:off x="2929523" y="4191930"/>
            <a:ext cx="1076190" cy="60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F26032-D040-6E67-0DD8-F9D7AA3D4281}"/>
              </a:ext>
            </a:extLst>
          </p:cNvPr>
          <p:cNvSpPr/>
          <p:nvPr/>
        </p:nvSpPr>
        <p:spPr bwMode="white">
          <a:xfrm>
            <a:off x="7853333" y="4487249"/>
            <a:ext cx="609523" cy="60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95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88D95-F751-2701-7980-53BB1B158F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D18ECB-EB51-BD30-FC2D-037D30B19B79}"/>
              </a:ext>
            </a:extLst>
          </p:cNvPr>
          <p:cNvSpPr/>
          <p:nvPr/>
        </p:nvSpPr>
        <p:spPr bwMode="white">
          <a:xfrm>
            <a:off x="1967619" y="2974811"/>
            <a:ext cx="1495238" cy="60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F2B361-39C6-C708-0B3F-29B697230584}"/>
              </a:ext>
            </a:extLst>
          </p:cNvPr>
          <p:cNvSpPr/>
          <p:nvPr/>
        </p:nvSpPr>
        <p:spPr bwMode="white">
          <a:xfrm>
            <a:off x="8310476" y="2974811"/>
            <a:ext cx="561903" cy="60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3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64225-F85C-6575-1C2F-FCB827FB26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0BEF8D-4FF7-7CA8-7EDB-1FE54CF0FAA9}"/>
              </a:ext>
            </a:extLst>
          </p:cNvPr>
          <p:cNvSpPr/>
          <p:nvPr/>
        </p:nvSpPr>
        <p:spPr bwMode="white">
          <a:xfrm>
            <a:off x="1631504" y="1915011"/>
            <a:ext cx="2016224" cy="86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E034EE-6CD4-25EE-646D-C7B684CDA738}"/>
              </a:ext>
            </a:extLst>
          </p:cNvPr>
          <p:cNvSpPr/>
          <p:nvPr/>
        </p:nvSpPr>
        <p:spPr bwMode="white">
          <a:xfrm>
            <a:off x="4567619" y="2049496"/>
            <a:ext cx="647619" cy="61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2FCEE5-9729-DE38-8F7C-BC5139CE434E}"/>
              </a:ext>
            </a:extLst>
          </p:cNvPr>
          <p:cNvSpPr/>
          <p:nvPr/>
        </p:nvSpPr>
        <p:spPr bwMode="white">
          <a:xfrm>
            <a:off x="1977142" y="5014997"/>
            <a:ext cx="714285" cy="61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22EE62-EB8B-9203-F9CF-D9C89BB80040}"/>
              </a:ext>
            </a:extLst>
          </p:cNvPr>
          <p:cNvSpPr/>
          <p:nvPr/>
        </p:nvSpPr>
        <p:spPr bwMode="white">
          <a:xfrm>
            <a:off x="5034285" y="5196169"/>
            <a:ext cx="800000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98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4B42A-D7E9-6960-AF4D-991C143141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9B6257-3B88-2C43-F7B9-C033015C3134}"/>
              </a:ext>
            </a:extLst>
          </p:cNvPr>
          <p:cNvSpPr/>
          <p:nvPr/>
        </p:nvSpPr>
        <p:spPr bwMode="white">
          <a:xfrm>
            <a:off x="4633939" y="3893860"/>
            <a:ext cx="493424" cy="36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79AF43-C074-6C9D-A2E6-7DE4724FB4FB}"/>
              </a:ext>
            </a:extLst>
          </p:cNvPr>
          <p:cNvSpPr/>
          <p:nvPr/>
        </p:nvSpPr>
        <p:spPr bwMode="white">
          <a:xfrm>
            <a:off x="5386620" y="4957116"/>
            <a:ext cx="434882" cy="3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813EE3-0AF7-8318-845B-1E6368325A5A}"/>
              </a:ext>
            </a:extLst>
          </p:cNvPr>
          <p:cNvSpPr/>
          <p:nvPr/>
        </p:nvSpPr>
        <p:spPr bwMode="white">
          <a:xfrm>
            <a:off x="4884833" y="5869674"/>
            <a:ext cx="585418" cy="78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35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61C1F-4659-B9E0-6052-01D1667C23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AB85A4-C48E-7C53-2612-613DECFD1CBD}"/>
              </a:ext>
            </a:extLst>
          </p:cNvPr>
          <p:cNvSpPr/>
          <p:nvPr/>
        </p:nvSpPr>
        <p:spPr bwMode="white">
          <a:xfrm>
            <a:off x="5879976" y="930754"/>
            <a:ext cx="725737" cy="69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2F15B5-7A45-249B-F2F7-2483CC396399}"/>
              </a:ext>
            </a:extLst>
          </p:cNvPr>
          <p:cNvSpPr/>
          <p:nvPr/>
        </p:nvSpPr>
        <p:spPr bwMode="white">
          <a:xfrm>
            <a:off x="5110476" y="2145209"/>
            <a:ext cx="561904" cy="78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925A74-97CF-3E7C-D1B8-FCFF63F142D1}"/>
              </a:ext>
            </a:extLst>
          </p:cNvPr>
          <p:cNvSpPr/>
          <p:nvPr/>
        </p:nvSpPr>
        <p:spPr bwMode="white">
          <a:xfrm>
            <a:off x="5243809" y="2936886"/>
            <a:ext cx="228571" cy="1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B73523-4B9C-4EFD-4FA8-7C870BD72168}"/>
              </a:ext>
            </a:extLst>
          </p:cNvPr>
          <p:cNvSpPr/>
          <p:nvPr/>
        </p:nvSpPr>
        <p:spPr bwMode="white">
          <a:xfrm>
            <a:off x="3510476" y="3356571"/>
            <a:ext cx="1333333" cy="90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62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B17AA-E4D8-E9A9-D5FC-CACE822FAF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792BF3-B141-EDCB-1E81-ACD497962941}"/>
              </a:ext>
            </a:extLst>
          </p:cNvPr>
          <p:cNvSpPr/>
          <p:nvPr/>
        </p:nvSpPr>
        <p:spPr bwMode="white">
          <a:xfrm>
            <a:off x="2209243" y="2165271"/>
            <a:ext cx="412681" cy="3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35A537-FE0A-2982-33CE-70DA80F7A227}"/>
              </a:ext>
            </a:extLst>
          </p:cNvPr>
          <p:cNvSpPr/>
          <p:nvPr/>
        </p:nvSpPr>
        <p:spPr bwMode="white">
          <a:xfrm>
            <a:off x="2263071" y="3753308"/>
            <a:ext cx="322968" cy="3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51C40E-4960-F025-777D-6076D7C140DD}"/>
              </a:ext>
            </a:extLst>
          </p:cNvPr>
          <p:cNvSpPr/>
          <p:nvPr/>
        </p:nvSpPr>
        <p:spPr bwMode="white">
          <a:xfrm>
            <a:off x="2209243" y="5350317"/>
            <a:ext cx="412681" cy="3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E2631-0534-7B0B-C702-E92AFB4B96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F7808B-B6AC-ED5D-F4CC-7FD9E709DC55}"/>
              </a:ext>
            </a:extLst>
          </p:cNvPr>
          <p:cNvSpPr/>
          <p:nvPr/>
        </p:nvSpPr>
        <p:spPr bwMode="white">
          <a:xfrm>
            <a:off x="3636684" y="2465333"/>
            <a:ext cx="545812" cy="43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835396-DD50-BFA5-09AE-8E0507672B7D}"/>
              </a:ext>
            </a:extLst>
          </p:cNvPr>
          <p:cNvSpPr/>
          <p:nvPr/>
        </p:nvSpPr>
        <p:spPr bwMode="white">
          <a:xfrm>
            <a:off x="3636684" y="2909066"/>
            <a:ext cx="272906" cy="10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EDD409-6D36-E9AA-3D04-AF1AA38FAA2E}"/>
              </a:ext>
            </a:extLst>
          </p:cNvPr>
          <p:cNvSpPr/>
          <p:nvPr/>
        </p:nvSpPr>
        <p:spPr bwMode="white">
          <a:xfrm>
            <a:off x="8634277" y="3284533"/>
            <a:ext cx="980756" cy="54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C78B17-0EC6-3671-769A-73CC83DB2856}"/>
              </a:ext>
            </a:extLst>
          </p:cNvPr>
          <p:cNvSpPr/>
          <p:nvPr/>
        </p:nvSpPr>
        <p:spPr bwMode="white">
          <a:xfrm>
            <a:off x="3819100" y="3314915"/>
            <a:ext cx="980756" cy="54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935F52-A8E5-CC15-268F-B4D7E6EDF58B}"/>
              </a:ext>
            </a:extLst>
          </p:cNvPr>
          <p:cNvSpPr/>
          <p:nvPr/>
        </p:nvSpPr>
        <p:spPr bwMode="white">
          <a:xfrm>
            <a:off x="2351584" y="5105531"/>
            <a:ext cx="1830911" cy="69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3D5831-7135-1E5B-EA31-847F234AEEE9}"/>
              </a:ext>
            </a:extLst>
          </p:cNvPr>
          <p:cNvSpPr/>
          <p:nvPr/>
        </p:nvSpPr>
        <p:spPr bwMode="white">
          <a:xfrm>
            <a:off x="8617221" y="5161866"/>
            <a:ext cx="1057511" cy="69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0C610F-4A3C-15FE-8B84-3E529A6DA331}"/>
              </a:ext>
            </a:extLst>
          </p:cNvPr>
          <p:cNvSpPr/>
          <p:nvPr/>
        </p:nvSpPr>
        <p:spPr bwMode="white">
          <a:xfrm>
            <a:off x="8531938" y="5870133"/>
            <a:ext cx="196151" cy="9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2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608EEE-4651-E945-3FFF-FDA39A8D9B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F982F6-6F3B-7C7D-2B22-516970DFE800}"/>
              </a:ext>
            </a:extLst>
          </p:cNvPr>
          <p:cNvSpPr/>
          <p:nvPr/>
        </p:nvSpPr>
        <p:spPr bwMode="white">
          <a:xfrm>
            <a:off x="3415238" y="1105453"/>
            <a:ext cx="1047619" cy="61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15958E-30DD-D423-28CC-85D7B7C54A41}"/>
              </a:ext>
            </a:extLst>
          </p:cNvPr>
          <p:cNvSpPr/>
          <p:nvPr/>
        </p:nvSpPr>
        <p:spPr bwMode="white">
          <a:xfrm>
            <a:off x="8624761" y="1400956"/>
            <a:ext cx="1104761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DF55EB-7C13-3C39-66ED-4C4E012B0694}"/>
              </a:ext>
            </a:extLst>
          </p:cNvPr>
          <p:cNvSpPr/>
          <p:nvPr/>
        </p:nvSpPr>
        <p:spPr bwMode="white">
          <a:xfrm>
            <a:off x="4234285" y="3269298"/>
            <a:ext cx="866666" cy="31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C4D51C-5133-E87F-784C-A75FE71BD6E2}"/>
              </a:ext>
            </a:extLst>
          </p:cNvPr>
          <p:cNvSpPr/>
          <p:nvPr/>
        </p:nvSpPr>
        <p:spPr bwMode="white">
          <a:xfrm>
            <a:off x="4234286" y="5013176"/>
            <a:ext cx="2797818" cy="83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058574-CF3B-9F45-FF91-81983449833A}"/>
              </a:ext>
            </a:extLst>
          </p:cNvPr>
          <p:cNvSpPr/>
          <p:nvPr/>
        </p:nvSpPr>
        <p:spPr bwMode="white">
          <a:xfrm>
            <a:off x="4939047" y="5862099"/>
            <a:ext cx="219047" cy="1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ADF636-5AFA-FC97-29DF-7D0162B6DCD6}"/>
              </a:ext>
            </a:extLst>
          </p:cNvPr>
          <p:cNvSpPr/>
          <p:nvPr/>
        </p:nvSpPr>
        <p:spPr bwMode="white">
          <a:xfrm>
            <a:off x="6358095" y="5862099"/>
            <a:ext cx="304761" cy="1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38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E350F-C2B4-6CF9-7362-7B30CFC222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E886CE-B338-5D22-385B-377363D61DFE}"/>
              </a:ext>
            </a:extLst>
          </p:cNvPr>
          <p:cNvSpPr/>
          <p:nvPr/>
        </p:nvSpPr>
        <p:spPr bwMode="white">
          <a:xfrm>
            <a:off x="3243809" y="1124759"/>
            <a:ext cx="1257142" cy="61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A75E5B-7A88-8446-4B54-06D18A91F846}"/>
              </a:ext>
            </a:extLst>
          </p:cNvPr>
          <p:cNvSpPr/>
          <p:nvPr/>
        </p:nvSpPr>
        <p:spPr bwMode="white">
          <a:xfrm>
            <a:off x="3243809" y="2337288"/>
            <a:ext cx="1752380" cy="61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57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6B20F-8C5B-05EC-13DA-F74B5950D1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7B71AF-2E92-387F-F9C6-61601FEEA8E6}"/>
              </a:ext>
            </a:extLst>
          </p:cNvPr>
          <p:cNvSpPr/>
          <p:nvPr/>
        </p:nvSpPr>
        <p:spPr bwMode="white">
          <a:xfrm>
            <a:off x="7636041" y="2395393"/>
            <a:ext cx="568441" cy="60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243D54-83CC-5390-CCCC-1BFBC9D3AF40}"/>
              </a:ext>
            </a:extLst>
          </p:cNvPr>
          <p:cNvSpPr/>
          <p:nvPr/>
        </p:nvSpPr>
        <p:spPr bwMode="white">
          <a:xfrm>
            <a:off x="9938230" y="4786695"/>
            <a:ext cx="577915" cy="31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40B161-0905-77F2-F134-F8F01DD6EF89}"/>
              </a:ext>
            </a:extLst>
          </p:cNvPr>
          <p:cNvSpPr/>
          <p:nvPr/>
        </p:nvSpPr>
        <p:spPr bwMode="white">
          <a:xfrm>
            <a:off x="6243358" y="5716645"/>
            <a:ext cx="1032669" cy="90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51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9AD36-2099-2AF8-D513-BDC17EE34F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93"/>
          <a:stretch/>
        </p:blipFill>
        <p:spPr>
          <a:xfrm>
            <a:off x="720000" y="972001"/>
            <a:ext cx="10800000" cy="454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70A279-BAB7-3D5D-97FF-63222B6E43BF}"/>
              </a:ext>
            </a:extLst>
          </p:cNvPr>
          <p:cNvSpPr/>
          <p:nvPr/>
        </p:nvSpPr>
        <p:spPr bwMode="white">
          <a:xfrm>
            <a:off x="5805714" y="1162487"/>
            <a:ext cx="1733333" cy="6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620922-66A5-8B4C-5B69-66223A74EE19}"/>
              </a:ext>
            </a:extLst>
          </p:cNvPr>
          <p:cNvSpPr/>
          <p:nvPr/>
        </p:nvSpPr>
        <p:spPr bwMode="white">
          <a:xfrm>
            <a:off x="5900952" y="2348880"/>
            <a:ext cx="1380952" cy="83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BFF866-D8AA-072F-CA41-8DD1F64CA844}"/>
              </a:ext>
            </a:extLst>
          </p:cNvPr>
          <p:cNvSpPr/>
          <p:nvPr/>
        </p:nvSpPr>
        <p:spPr bwMode="white">
          <a:xfrm>
            <a:off x="5900952" y="3191183"/>
            <a:ext cx="304761" cy="11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59AC8D-F98D-B1B7-E03A-92AEA1D55A6C}"/>
              </a:ext>
            </a:extLst>
          </p:cNvPr>
          <p:cNvSpPr/>
          <p:nvPr/>
        </p:nvSpPr>
        <p:spPr bwMode="white">
          <a:xfrm>
            <a:off x="6900952" y="3191183"/>
            <a:ext cx="304761" cy="11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1C9E54-9D75-8A67-3A20-CB7C5EC7D6EE}"/>
              </a:ext>
            </a:extLst>
          </p:cNvPr>
          <p:cNvSpPr/>
          <p:nvPr/>
        </p:nvSpPr>
        <p:spPr bwMode="white">
          <a:xfrm>
            <a:off x="5591944" y="4619639"/>
            <a:ext cx="2160240" cy="6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91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00A9A-9564-C9E9-982D-DD19E3B5A6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2"/>
          <a:stretch/>
        </p:blipFill>
        <p:spPr>
          <a:xfrm>
            <a:off x="719999" y="2132856"/>
            <a:ext cx="11063277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EC93B1-2CE9-7AB8-B48A-872FA6A24A0E}"/>
              </a:ext>
            </a:extLst>
          </p:cNvPr>
          <p:cNvSpPr/>
          <p:nvPr/>
        </p:nvSpPr>
        <p:spPr bwMode="white">
          <a:xfrm>
            <a:off x="5621970" y="2195836"/>
            <a:ext cx="948060" cy="80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8FAF98-3BF6-076C-395D-2589711CB0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87"/>
          <a:stretch/>
        </p:blipFill>
        <p:spPr>
          <a:xfrm>
            <a:off x="830095" y="980728"/>
            <a:ext cx="10800000" cy="1094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6A496D1-19A3-3D2B-3A6F-291230F9BCEA}"/>
              </a:ext>
            </a:extLst>
          </p:cNvPr>
          <p:cNvSpPr/>
          <p:nvPr/>
        </p:nvSpPr>
        <p:spPr bwMode="white">
          <a:xfrm>
            <a:off x="8688288" y="3212976"/>
            <a:ext cx="1512168" cy="102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C38F7D1-FDC3-3B0D-5376-4AFD83B13746}"/>
              </a:ext>
            </a:extLst>
          </p:cNvPr>
          <p:cNvSpPr/>
          <p:nvPr/>
        </p:nvSpPr>
        <p:spPr bwMode="white">
          <a:xfrm>
            <a:off x="5330580" y="4941168"/>
            <a:ext cx="948060" cy="52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56D1431-0CFA-0451-B9FF-87C91F632384}"/>
              </a:ext>
            </a:extLst>
          </p:cNvPr>
          <p:cNvSpPr/>
          <p:nvPr/>
        </p:nvSpPr>
        <p:spPr bwMode="white">
          <a:xfrm>
            <a:off x="7320136" y="4869161"/>
            <a:ext cx="10920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E9A82D1-F09A-D44B-BA3B-17779D4775C8}"/>
              </a:ext>
            </a:extLst>
          </p:cNvPr>
          <p:cNvSpPr/>
          <p:nvPr/>
        </p:nvSpPr>
        <p:spPr bwMode="white">
          <a:xfrm>
            <a:off x="7968208" y="5602362"/>
            <a:ext cx="216024" cy="135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47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00A9A-9564-C9E9-982D-DD19E3B5A6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8"/>
          <a:stretch/>
        </p:blipFill>
        <p:spPr>
          <a:xfrm>
            <a:off x="720000" y="1124744"/>
            <a:ext cx="10920616" cy="298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DEC2E7D-7656-2D43-F259-DFB4243B60D5}"/>
              </a:ext>
            </a:extLst>
          </p:cNvPr>
          <p:cNvSpPr/>
          <p:nvPr/>
        </p:nvSpPr>
        <p:spPr bwMode="white">
          <a:xfrm>
            <a:off x="7968208" y="1124744"/>
            <a:ext cx="23042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A0E2231-6C12-BDB4-B55C-9991C74E9C07}"/>
              </a:ext>
            </a:extLst>
          </p:cNvPr>
          <p:cNvSpPr/>
          <p:nvPr/>
        </p:nvSpPr>
        <p:spPr bwMode="white">
          <a:xfrm>
            <a:off x="6242766" y="3068960"/>
            <a:ext cx="172544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CB41A12-6AC5-3602-78CA-2D22113EAEF9}"/>
              </a:ext>
            </a:extLst>
          </p:cNvPr>
          <p:cNvSpPr/>
          <p:nvPr/>
        </p:nvSpPr>
        <p:spPr bwMode="white">
          <a:xfrm>
            <a:off x="8574298" y="3256384"/>
            <a:ext cx="10920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60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7B950-EE2A-C179-686E-A3AB9B22C3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3B7A1A-3233-78FC-2272-82085A4D0DB3}"/>
              </a:ext>
            </a:extLst>
          </p:cNvPr>
          <p:cNvSpPr/>
          <p:nvPr/>
        </p:nvSpPr>
        <p:spPr bwMode="white">
          <a:xfrm>
            <a:off x="3510476" y="2248268"/>
            <a:ext cx="342857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4F8B0E-0401-0D85-70B2-7D3D94992D84}"/>
              </a:ext>
            </a:extLst>
          </p:cNvPr>
          <p:cNvSpPr/>
          <p:nvPr/>
        </p:nvSpPr>
        <p:spPr bwMode="white">
          <a:xfrm>
            <a:off x="3462857" y="3991232"/>
            <a:ext cx="447619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73348A-DD4E-FE94-4D2D-93C5FDB1DE64}"/>
              </a:ext>
            </a:extLst>
          </p:cNvPr>
          <p:cNvSpPr/>
          <p:nvPr/>
        </p:nvSpPr>
        <p:spPr bwMode="white">
          <a:xfrm>
            <a:off x="3510476" y="5743721"/>
            <a:ext cx="380952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53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D6D7C-CF09-5DA9-7AC9-8672D45451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4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CF6420-E5A9-C2C6-053D-15DC96812D18}"/>
              </a:ext>
            </a:extLst>
          </p:cNvPr>
          <p:cNvSpPr/>
          <p:nvPr/>
        </p:nvSpPr>
        <p:spPr bwMode="white">
          <a:xfrm>
            <a:off x="2567619" y="2877493"/>
            <a:ext cx="323809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A7C6645-AF83-8308-2078-B43C998E2C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024"/>
            <a:ext cx="10800000" cy="26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E3B94C-8255-3705-C6E8-EDF57D3D5599}"/>
              </a:ext>
            </a:extLst>
          </p:cNvPr>
          <p:cNvSpPr/>
          <p:nvPr/>
        </p:nvSpPr>
        <p:spPr bwMode="white">
          <a:xfrm>
            <a:off x="8224761" y="4658147"/>
            <a:ext cx="371427" cy="42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95D0F-26FD-D7F0-3F4E-75DAB4E48E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6498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39BCB-245F-D638-5302-0782BD5555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D6B8E0-28C2-392B-BA96-795868251EA5}"/>
              </a:ext>
            </a:extLst>
          </p:cNvPr>
          <p:cNvSpPr/>
          <p:nvPr/>
        </p:nvSpPr>
        <p:spPr bwMode="white">
          <a:xfrm>
            <a:off x="1377142" y="1191575"/>
            <a:ext cx="352380" cy="40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4C0529-C602-3450-032F-1992104C4F82}"/>
              </a:ext>
            </a:extLst>
          </p:cNvPr>
          <p:cNvSpPr/>
          <p:nvPr/>
        </p:nvSpPr>
        <p:spPr bwMode="white">
          <a:xfrm>
            <a:off x="1377142" y="2881353"/>
            <a:ext cx="352380" cy="40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40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09F9F-F1F4-2CE2-24CC-1EF54A8A6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DA3EA6-DB4D-10D5-39A7-FE2AF59EE1CA}"/>
              </a:ext>
            </a:extLst>
          </p:cNvPr>
          <p:cNvSpPr/>
          <p:nvPr/>
        </p:nvSpPr>
        <p:spPr bwMode="white">
          <a:xfrm>
            <a:off x="2855640" y="3162498"/>
            <a:ext cx="7920880" cy="9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6C8DBA-C774-D973-3724-04933300C801}"/>
              </a:ext>
            </a:extLst>
          </p:cNvPr>
          <p:cNvSpPr/>
          <p:nvPr/>
        </p:nvSpPr>
        <p:spPr bwMode="white">
          <a:xfrm>
            <a:off x="5663952" y="4005064"/>
            <a:ext cx="338801" cy="517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586477D-648C-5972-F33A-C64F83B7F91D}"/>
              </a:ext>
            </a:extLst>
          </p:cNvPr>
          <p:cNvSpPr/>
          <p:nvPr/>
        </p:nvSpPr>
        <p:spPr bwMode="white">
          <a:xfrm>
            <a:off x="8760296" y="3861048"/>
            <a:ext cx="338801" cy="66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56C3735-C15C-6731-1F44-15BE5CBDA591}"/>
              </a:ext>
            </a:extLst>
          </p:cNvPr>
          <p:cNvSpPr/>
          <p:nvPr/>
        </p:nvSpPr>
        <p:spPr bwMode="white">
          <a:xfrm>
            <a:off x="9768408" y="3861048"/>
            <a:ext cx="338801" cy="66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43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D68AA-298D-80AA-7569-5891A80356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67A673-0EE8-27E1-839A-2E51375EAFE3}"/>
              </a:ext>
            </a:extLst>
          </p:cNvPr>
          <p:cNvSpPr/>
          <p:nvPr/>
        </p:nvSpPr>
        <p:spPr bwMode="white">
          <a:xfrm>
            <a:off x="1271464" y="4077073"/>
            <a:ext cx="237626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D36A87-70B2-6EFB-E53E-E73B4508C779}"/>
              </a:ext>
            </a:extLst>
          </p:cNvPr>
          <p:cNvSpPr/>
          <p:nvPr/>
        </p:nvSpPr>
        <p:spPr bwMode="white">
          <a:xfrm>
            <a:off x="1199456" y="2780928"/>
            <a:ext cx="8856984" cy="97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EE6AF5-9AE7-24F3-26DB-EB14646FE542}"/>
              </a:ext>
            </a:extLst>
          </p:cNvPr>
          <p:cNvSpPr/>
          <p:nvPr/>
        </p:nvSpPr>
        <p:spPr bwMode="white">
          <a:xfrm>
            <a:off x="4511824" y="3767522"/>
            <a:ext cx="288032" cy="26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C4098D-08B2-6668-EF0F-C76B92571A58}"/>
              </a:ext>
            </a:extLst>
          </p:cNvPr>
          <p:cNvSpPr/>
          <p:nvPr/>
        </p:nvSpPr>
        <p:spPr bwMode="white">
          <a:xfrm>
            <a:off x="5975984" y="3756829"/>
            <a:ext cx="288032" cy="26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A6142B6-8A9E-272A-BD95-4462D14A3DE1}"/>
              </a:ext>
            </a:extLst>
          </p:cNvPr>
          <p:cNvSpPr/>
          <p:nvPr/>
        </p:nvSpPr>
        <p:spPr bwMode="white">
          <a:xfrm>
            <a:off x="8328248" y="3756829"/>
            <a:ext cx="288032" cy="26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525B72B-2898-2218-DCED-B9F4E88E13DD}"/>
              </a:ext>
            </a:extLst>
          </p:cNvPr>
          <p:cNvSpPr/>
          <p:nvPr/>
        </p:nvSpPr>
        <p:spPr bwMode="white">
          <a:xfrm>
            <a:off x="9264352" y="3573016"/>
            <a:ext cx="312032" cy="45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18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7FD5B-07C5-9D2C-467D-E28644AD58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5852A2-F7FC-076B-5EAB-CC4F2A994DD6}"/>
              </a:ext>
            </a:extLst>
          </p:cNvPr>
          <p:cNvSpPr/>
          <p:nvPr/>
        </p:nvSpPr>
        <p:spPr bwMode="white">
          <a:xfrm>
            <a:off x="1434285" y="4344192"/>
            <a:ext cx="1752380" cy="6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1B4397-2280-7A62-F18D-AA4AAAFCF425}"/>
              </a:ext>
            </a:extLst>
          </p:cNvPr>
          <p:cNvSpPr/>
          <p:nvPr/>
        </p:nvSpPr>
        <p:spPr bwMode="white">
          <a:xfrm>
            <a:off x="1847528" y="2852936"/>
            <a:ext cx="8352928" cy="98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7C9E80-DAD0-AB93-BB90-6F3491BD54D0}"/>
              </a:ext>
            </a:extLst>
          </p:cNvPr>
          <p:cNvSpPr/>
          <p:nvPr/>
        </p:nvSpPr>
        <p:spPr bwMode="white">
          <a:xfrm>
            <a:off x="7320136" y="3716871"/>
            <a:ext cx="360040" cy="41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BE715CF-E99B-A97B-ACAA-4375CDD34B1C}"/>
              </a:ext>
            </a:extLst>
          </p:cNvPr>
          <p:cNvSpPr/>
          <p:nvPr/>
        </p:nvSpPr>
        <p:spPr bwMode="white">
          <a:xfrm>
            <a:off x="8328248" y="3716871"/>
            <a:ext cx="360040" cy="41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C1316D5-3F00-B39E-A94A-E42F8A41AD68}"/>
              </a:ext>
            </a:extLst>
          </p:cNvPr>
          <p:cNvSpPr/>
          <p:nvPr/>
        </p:nvSpPr>
        <p:spPr bwMode="white">
          <a:xfrm>
            <a:off x="6600056" y="3717032"/>
            <a:ext cx="360040" cy="41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3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13" grpId="0" animBg="1"/>
      <p:bldP spid="14" grpId="0" animBg="1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935D1-26B8-FCC1-F233-04EAFE8253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6C38B14-EB59-490B-0A05-13F323D54C77}"/>
              </a:ext>
            </a:extLst>
          </p:cNvPr>
          <p:cNvSpPr/>
          <p:nvPr/>
        </p:nvSpPr>
        <p:spPr bwMode="white">
          <a:xfrm>
            <a:off x="2423592" y="3501008"/>
            <a:ext cx="432048" cy="34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42ADA2A-DABE-1F59-C734-903A169FBC29}"/>
              </a:ext>
            </a:extLst>
          </p:cNvPr>
          <p:cNvSpPr/>
          <p:nvPr/>
        </p:nvSpPr>
        <p:spPr bwMode="white">
          <a:xfrm>
            <a:off x="3143672" y="345983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183104D-B6BD-34EA-81DE-BACDEB611DCC}"/>
              </a:ext>
            </a:extLst>
          </p:cNvPr>
          <p:cNvSpPr/>
          <p:nvPr/>
        </p:nvSpPr>
        <p:spPr bwMode="white">
          <a:xfrm>
            <a:off x="1343472" y="2708920"/>
            <a:ext cx="79928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8000115-F9BD-21DF-7803-D570584E887C}"/>
              </a:ext>
            </a:extLst>
          </p:cNvPr>
          <p:cNvSpPr/>
          <p:nvPr/>
        </p:nvSpPr>
        <p:spPr bwMode="white">
          <a:xfrm>
            <a:off x="2639616" y="5992044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18FF349-22BB-A26F-9A2B-E8BC36CC624A}"/>
              </a:ext>
            </a:extLst>
          </p:cNvPr>
          <p:cNvSpPr/>
          <p:nvPr/>
        </p:nvSpPr>
        <p:spPr bwMode="white">
          <a:xfrm>
            <a:off x="6888088" y="6006750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8B0567A-B5A7-7F6B-36A5-738BD7240683}"/>
              </a:ext>
            </a:extLst>
          </p:cNvPr>
          <p:cNvSpPr/>
          <p:nvPr/>
        </p:nvSpPr>
        <p:spPr bwMode="white">
          <a:xfrm>
            <a:off x="1343472" y="5520889"/>
            <a:ext cx="74888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7198C-0BCE-6719-17CE-A02C1AC0D0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8618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50E152-B8AB-6817-2035-091FD6D605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6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9BC9F6-483A-F869-CB55-8321FAF0FF5A}"/>
              </a:ext>
            </a:extLst>
          </p:cNvPr>
          <p:cNvSpPr/>
          <p:nvPr/>
        </p:nvSpPr>
        <p:spPr bwMode="white">
          <a:xfrm>
            <a:off x="1603634" y="1753150"/>
            <a:ext cx="260356" cy="33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4AA022-1D81-26ED-582E-8110EEC68B53}"/>
              </a:ext>
            </a:extLst>
          </p:cNvPr>
          <p:cNvSpPr/>
          <p:nvPr/>
        </p:nvSpPr>
        <p:spPr bwMode="white">
          <a:xfrm>
            <a:off x="6400510" y="2502739"/>
            <a:ext cx="299804" cy="33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617ABB-17AC-9DA9-F9EA-189DF3B6FCD6}"/>
              </a:ext>
            </a:extLst>
          </p:cNvPr>
          <p:cNvSpPr/>
          <p:nvPr/>
        </p:nvSpPr>
        <p:spPr bwMode="white">
          <a:xfrm>
            <a:off x="5082947" y="3068961"/>
            <a:ext cx="59171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594EAD-714C-9263-5CBD-6D16B7B2028A}"/>
              </a:ext>
            </a:extLst>
          </p:cNvPr>
          <p:cNvSpPr/>
          <p:nvPr/>
        </p:nvSpPr>
        <p:spPr bwMode="white">
          <a:xfrm>
            <a:off x="5082947" y="4001917"/>
            <a:ext cx="315583" cy="34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BBA934-484A-334F-FD20-4C3A6F76DEE6}"/>
              </a:ext>
            </a:extLst>
          </p:cNvPr>
          <p:cNvSpPr/>
          <p:nvPr/>
        </p:nvSpPr>
        <p:spPr bwMode="white">
          <a:xfrm>
            <a:off x="2763405" y="5501095"/>
            <a:ext cx="323473" cy="3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45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D4DA4B-4C83-A087-0E75-5422BD19AE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5A468-7BBE-2305-8C10-E541604DD7CD}"/>
              </a:ext>
            </a:extLst>
          </p:cNvPr>
          <p:cNvSpPr/>
          <p:nvPr/>
        </p:nvSpPr>
        <p:spPr bwMode="white">
          <a:xfrm>
            <a:off x="7104113" y="764704"/>
            <a:ext cx="720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B914E7-E422-FA4E-BF75-D83C9B09E6AD}"/>
              </a:ext>
            </a:extLst>
          </p:cNvPr>
          <p:cNvSpPr/>
          <p:nvPr/>
        </p:nvSpPr>
        <p:spPr bwMode="white">
          <a:xfrm>
            <a:off x="8967619" y="2029207"/>
            <a:ext cx="304762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AC4BDD-B6E6-C798-C339-214A1B12162F}"/>
              </a:ext>
            </a:extLst>
          </p:cNvPr>
          <p:cNvSpPr/>
          <p:nvPr/>
        </p:nvSpPr>
        <p:spPr bwMode="white">
          <a:xfrm>
            <a:off x="1834285" y="3848366"/>
            <a:ext cx="133333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FF9D7A-9EB2-58D8-A38A-A9C00F984096}"/>
              </a:ext>
            </a:extLst>
          </p:cNvPr>
          <p:cNvSpPr/>
          <p:nvPr/>
        </p:nvSpPr>
        <p:spPr bwMode="white">
          <a:xfrm>
            <a:off x="7653333" y="4743659"/>
            <a:ext cx="400000" cy="4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660178-AA9B-F909-7CFF-70854411C78E}"/>
              </a:ext>
            </a:extLst>
          </p:cNvPr>
          <p:cNvSpPr/>
          <p:nvPr/>
        </p:nvSpPr>
        <p:spPr bwMode="white">
          <a:xfrm>
            <a:off x="3434285" y="5667526"/>
            <a:ext cx="438095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3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149AF-8EBF-6302-2357-56FD2E8104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8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81324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BE73F6-DB3A-410A-B44C-33A71770E1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92177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38FB0-72E4-9864-C7AF-A06840886E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0B3F4E-B8DD-D1E1-1B3A-BE91784A4A22}"/>
              </a:ext>
            </a:extLst>
          </p:cNvPr>
          <p:cNvSpPr/>
          <p:nvPr/>
        </p:nvSpPr>
        <p:spPr bwMode="white">
          <a:xfrm>
            <a:off x="1405714" y="1181536"/>
            <a:ext cx="304761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A3A6AC-5028-1993-486F-5B91F870FC06}"/>
              </a:ext>
            </a:extLst>
          </p:cNvPr>
          <p:cNvSpPr/>
          <p:nvPr/>
        </p:nvSpPr>
        <p:spPr bwMode="white">
          <a:xfrm>
            <a:off x="1348571" y="2991171"/>
            <a:ext cx="380952" cy="4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FCECF2-CB57-6EA6-BC67-2EA7A9DC5F7F}"/>
              </a:ext>
            </a:extLst>
          </p:cNvPr>
          <p:cNvSpPr/>
          <p:nvPr/>
        </p:nvSpPr>
        <p:spPr bwMode="white">
          <a:xfrm>
            <a:off x="1405714" y="4810330"/>
            <a:ext cx="304761" cy="4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91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55C8A-374E-7397-6C32-942DE557C6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02189B-5B40-F83C-77FE-DAF7469DE0BB}"/>
              </a:ext>
            </a:extLst>
          </p:cNvPr>
          <p:cNvSpPr/>
          <p:nvPr/>
        </p:nvSpPr>
        <p:spPr bwMode="white">
          <a:xfrm>
            <a:off x="2358095" y="3098328"/>
            <a:ext cx="342857" cy="4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49ED76-DF3D-942C-B205-0D5B6CDD8534}"/>
              </a:ext>
            </a:extLst>
          </p:cNvPr>
          <p:cNvSpPr/>
          <p:nvPr/>
        </p:nvSpPr>
        <p:spPr bwMode="white">
          <a:xfrm>
            <a:off x="2300952" y="3946952"/>
            <a:ext cx="438095" cy="4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7008DB-CD36-5805-55E1-44E7BB411EEE}"/>
              </a:ext>
            </a:extLst>
          </p:cNvPr>
          <p:cNvSpPr/>
          <p:nvPr/>
        </p:nvSpPr>
        <p:spPr bwMode="white">
          <a:xfrm>
            <a:off x="2339047" y="5634666"/>
            <a:ext cx="371428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78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FF7ED-50E3-5A71-5522-B4AD3C6079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F78B36-CDA1-0B1B-731F-5DADDAB5419E}"/>
              </a:ext>
            </a:extLst>
          </p:cNvPr>
          <p:cNvSpPr/>
          <p:nvPr/>
        </p:nvSpPr>
        <p:spPr bwMode="white">
          <a:xfrm>
            <a:off x="1348571" y="1124580"/>
            <a:ext cx="380952" cy="6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5E36C0-5D30-7C58-8353-14E064F9874B}"/>
              </a:ext>
            </a:extLst>
          </p:cNvPr>
          <p:cNvSpPr/>
          <p:nvPr/>
        </p:nvSpPr>
        <p:spPr bwMode="white">
          <a:xfrm>
            <a:off x="1127448" y="2708920"/>
            <a:ext cx="864095" cy="82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79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059F4-F913-38FF-EA92-BAE2E6E13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0ABBE6-5B99-E512-5F4F-58A2D13624F1}"/>
              </a:ext>
            </a:extLst>
          </p:cNvPr>
          <p:cNvSpPr/>
          <p:nvPr/>
        </p:nvSpPr>
        <p:spPr bwMode="white">
          <a:xfrm>
            <a:off x="1358095" y="1162935"/>
            <a:ext cx="380952" cy="41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CDEA05-8981-0FEE-7E9D-78C1F7FA38A0}"/>
              </a:ext>
            </a:extLst>
          </p:cNvPr>
          <p:cNvSpPr/>
          <p:nvPr/>
        </p:nvSpPr>
        <p:spPr bwMode="white">
          <a:xfrm>
            <a:off x="1320000" y="2862260"/>
            <a:ext cx="447619" cy="40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95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5F2D0-1FC9-50CA-5957-C0F0E9A547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DD523D-15F8-E5BB-3B2D-40370E640288}"/>
              </a:ext>
            </a:extLst>
          </p:cNvPr>
          <p:cNvSpPr/>
          <p:nvPr/>
        </p:nvSpPr>
        <p:spPr bwMode="white">
          <a:xfrm>
            <a:off x="6600056" y="2204864"/>
            <a:ext cx="759215" cy="81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E5CFF8-2B31-314B-6E4D-0D8D79369161}"/>
              </a:ext>
            </a:extLst>
          </p:cNvPr>
          <p:cNvSpPr/>
          <p:nvPr/>
        </p:nvSpPr>
        <p:spPr bwMode="white">
          <a:xfrm>
            <a:off x="2575863" y="3701903"/>
            <a:ext cx="787336" cy="5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E133C9-CA77-C61E-8DE7-80073B10C278}"/>
              </a:ext>
            </a:extLst>
          </p:cNvPr>
          <p:cNvSpPr/>
          <p:nvPr/>
        </p:nvSpPr>
        <p:spPr bwMode="white">
          <a:xfrm>
            <a:off x="2707086" y="5531219"/>
            <a:ext cx="1649656" cy="77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66FF823-768D-2421-F27C-5BC697697A51}"/>
              </a:ext>
            </a:extLst>
          </p:cNvPr>
          <p:cNvSpPr/>
          <p:nvPr/>
        </p:nvSpPr>
        <p:spPr bwMode="white">
          <a:xfrm>
            <a:off x="6528048" y="2669622"/>
            <a:ext cx="423664" cy="35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1A41D6-4EF4-259B-0EDF-EB7E6642FDDD}"/>
              </a:ext>
            </a:extLst>
          </p:cNvPr>
          <p:cNvSpPr/>
          <p:nvPr/>
        </p:nvSpPr>
        <p:spPr bwMode="white">
          <a:xfrm>
            <a:off x="2855640" y="4297124"/>
            <a:ext cx="343401" cy="15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F09E2D-85C6-E484-6CF1-EC3A4490BEED}"/>
              </a:ext>
            </a:extLst>
          </p:cNvPr>
          <p:cNvSpPr/>
          <p:nvPr/>
        </p:nvSpPr>
        <p:spPr bwMode="white">
          <a:xfrm>
            <a:off x="2923187" y="6313285"/>
            <a:ext cx="446929" cy="28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35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D1BBD-0F84-F3AE-BCCD-D497EB2945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D127EF-74D4-A195-FCBD-DE7EB355EA9B}"/>
              </a:ext>
            </a:extLst>
          </p:cNvPr>
          <p:cNvSpPr/>
          <p:nvPr/>
        </p:nvSpPr>
        <p:spPr bwMode="white">
          <a:xfrm>
            <a:off x="5691428" y="1052736"/>
            <a:ext cx="21619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1759C9-715E-2D89-64E2-58AFE7345689}"/>
              </a:ext>
            </a:extLst>
          </p:cNvPr>
          <p:cNvSpPr/>
          <p:nvPr/>
        </p:nvSpPr>
        <p:spPr bwMode="white">
          <a:xfrm>
            <a:off x="1847528" y="4042977"/>
            <a:ext cx="2301042" cy="60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FE04B2-0BC8-8F77-298B-45E34AC80487}"/>
              </a:ext>
            </a:extLst>
          </p:cNvPr>
          <p:cNvSpPr/>
          <p:nvPr/>
        </p:nvSpPr>
        <p:spPr bwMode="white">
          <a:xfrm>
            <a:off x="3758095" y="4653358"/>
            <a:ext cx="266666" cy="1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70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FCA73-EA3C-6DB9-D427-D8E8C6D2EC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45"/>
          <a:stretch/>
        </p:blipFill>
        <p:spPr>
          <a:xfrm>
            <a:off x="720000" y="972000"/>
            <a:ext cx="8791919" cy="173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C434A9-473B-5E2E-666B-3953AF97323A}"/>
              </a:ext>
            </a:extLst>
          </p:cNvPr>
          <p:cNvSpPr/>
          <p:nvPr/>
        </p:nvSpPr>
        <p:spPr bwMode="white">
          <a:xfrm>
            <a:off x="2038012" y="1988927"/>
            <a:ext cx="302367" cy="33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1F4B8B-37D8-80DC-F9AD-9717141EBD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5" r="12644"/>
          <a:stretch/>
        </p:blipFill>
        <p:spPr>
          <a:xfrm>
            <a:off x="1559496" y="2574272"/>
            <a:ext cx="7680256" cy="416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3D19FD-304F-C2DA-F6D0-8247F48186D8}"/>
              </a:ext>
            </a:extLst>
          </p:cNvPr>
          <p:cNvSpPr/>
          <p:nvPr/>
        </p:nvSpPr>
        <p:spPr bwMode="white">
          <a:xfrm>
            <a:off x="2078947" y="4862769"/>
            <a:ext cx="310120" cy="33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96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5C366-2B22-1138-1205-E2E4D91ED8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B50724-BF6E-4562-160C-C8CAA5C285C0}"/>
              </a:ext>
            </a:extLst>
          </p:cNvPr>
          <p:cNvSpPr/>
          <p:nvPr/>
        </p:nvSpPr>
        <p:spPr bwMode="white">
          <a:xfrm>
            <a:off x="1367619" y="1105628"/>
            <a:ext cx="371428" cy="41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25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2023-08-06T14:52:50Z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