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61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7BFA29-96BB-F498-10EF-CB90828E2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190" y="3014714"/>
            <a:ext cx="1064761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B9907-96FB-4C48-A8EC-FF0B92D72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2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0031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0511F-7B3E-E176-07AF-0FDA75B9B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A3114-590A-75B1-93A0-4B41CDDCAB00}"/>
              </a:ext>
            </a:extLst>
          </p:cNvPr>
          <p:cNvSpPr/>
          <p:nvPr/>
        </p:nvSpPr>
        <p:spPr bwMode="white">
          <a:xfrm>
            <a:off x="6894195" y="2621494"/>
            <a:ext cx="546076" cy="49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4DEBFC-C9BC-8614-30C6-30800B6B8E2A}"/>
              </a:ext>
            </a:extLst>
          </p:cNvPr>
          <p:cNvSpPr/>
          <p:nvPr/>
        </p:nvSpPr>
        <p:spPr bwMode="white">
          <a:xfrm>
            <a:off x="6894195" y="3433010"/>
            <a:ext cx="546076" cy="48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09542D-33B6-B5F7-25E6-C4243B2DAE5A}"/>
              </a:ext>
            </a:extLst>
          </p:cNvPr>
          <p:cNvSpPr/>
          <p:nvPr/>
        </p:nvSpPr>
        <p:spPr bwMode="white">
          <a:xfrm>
            <a:off x="5414502" y="4244526"/>
            <a:ext cx="537269" cy="48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58113-8399-0966-4B02-7CAEB2D80E9D}"/>
              </a:ext>
            </a:extLst>
          </p:cNvPr>
          <p:cNvSpPr/>
          <p:nvPr/>
        </p:nvSpPr>
        <p:spPr bwMode="white">
          <a:xfrm>
            <a:off x="8365080" y="4244526"/>
            <a:ext cx="546077" cy="48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AB7596-6D1F-6C7A-E367-7CB9D4763ED7}"/>
              </a:ext>
            </a:extLst>
          </p:cNvPr>
          <p:cNvSpPr/>
          <p:nvPr/>
        </p:nvSpPr>
        <p:spPr bwMode="white">
          <a:xfrm>
            <a:off x="8365080" y="5056042"/>
            <a:ext cx="546077" cy="48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BAD354-0BA3-DE04-89AA-8672CDAF38CE}"/>
              </a:ext>
            </a:extLst>
          </p:cNvPr>
          <p:cNvSpPr/>
          <p:nvPr/>
        </p:nvSpPr>
        <p:spPr bwMode="white">
          <a:xfrm>
            <a:off x="5414502" y="5867558"/>
            <a:ext cx="546077" cy="48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6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E38F7-2D75-62D7-E77C-FAE2D1243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50FEE-CFEA-47AB-85FF-EAB82D3C675A}"/>
              </a:ext>
            </a:extLst>
          </p:cNvPr>
          <p:cNvSpPr/>
          <p:nvPr/>
        </p:nvSpPr>
        <p:spPr bwMode="white">
          <a:xfrm>
            <a:off x="2304816" y="2250962"/>
            <a:ext cx="363575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63167-593F-BE3B-E1C0-12B620C3E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71F6F-2B0D-D54A-38A0-111A65A053F2}"/>
              </a:ext>
            </a:extLst>
          </p:cNvPr>
          <p:cNvSpPr/>
          <p:nvPr/>
        </p:nvSpPr>
        <p:spPr bwMode="white">
          <a:xfrm>
            <a:off x="1253987" y="1124695"/>
            <a:ext cx="398371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59027-ACF6-4515-6D81-1CC4AF13FAA1}"/>
              </a:ext>
            </a:extLst>
          </p:cNvPr>
          <p:cNvSpPr/>
          <p:nvPr/>
        </p:nvSpPr>
        <p:spPr bwMode="white">
          <a:xfrm>
            <a:off x="1287891" y="3661131"/>
            <a:ext cx="339039" cy="36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85F12-BD80-F43E-BC52-69B8F9E15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7660C-DFF4-6939-FC94-541DC8D0A7BF}"/>
              </a:ext>
            </a:extLst>
          </p:cNvPr>
          <p:cNvSpPr/>
          <p:nvPr/>
        </p:nvSpPr>
        <p:spPr bwMode="white">
          <a:xfrm>
            <a:off x="1358095" y="1048262"/>
            <a:ext cx="380952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F6B351-EAB1-71EE-33F1-0414588C928B}"/>
              </a:ext>
            </a:extLst>
          </p:cNvPr>
          <p:cNvSpPr/>
          <p:nvPr/>
        </p:nvSpPr>
        <p:spPr bwMode="white">
          <a:xfrm>
            <a:off x="1377141" y="2945280"/>
            <a:ext cx="380951" cy="48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188FD-786A-23D7-C429-ED6730B626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0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4208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B4631-2C1F-9C43-7F48-A571FBAF6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1297F5-F835-E09C-1032-D91572D103BD}"/>
              </a:ext>
            </a:extLst>
          </p:cNvPr>
          <p:cNvSpPr/>
          <p:nvPr/>
        </p:nvSpPr>
        <p:spPr bwMode="white">
          <a:xfrm>
            <a:off x="4295800" y="972000"/>
            <a:ext cx="2160240" cy="123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82BFF5B-B547-9B5B-1A93-7FBEA03B1287}"/>
              </a:ext>
            </a:extLst>
          </p:cNvPr>
          <p:cNvSpPr/>
          <p:nvPr/>
        </p:nvSpPr>
        <p:spPr bwMode="white">
          <a:xfrm>
            <a:off x="7320136" y="972000"/>
            <a:ext cx="2448272" cy="106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C4B27F9-A78E-2D2F-32AD-A9BD5B1917F0}"/>
              </a:ext>
            </a:extLst>
          </p:cNvPr>
          <p:cNvSpPr/>
          <p:nvPr/>
        </p:nvSpPr>
        <p:spPr bwMode="white">
          <a:xfrm>
            <a:off x="3863753" y="2522580"/>
            <a:ext cx="1878834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A95776C-7A0F-ED1D-AC2F-7B46E690EA5C}"/>
              </a:ext>
            </a:extLst>
          </p:cNvPr>
          <p:cNvSpPr/>
          <p:nvPr/>
        </p:nvSpPr>
        <p:spPr bwMode="white">
          <a:xfrm>
            <a:off x="7176121" y="2359358"/>
            <a:ext cx="2076886" cy="106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D871BEA-D257-BF41-CE55-16FE5887E50E}"/>
              </a:ext>
            </a:extLst>
          </p:cNvPr>
          <p:cNvSpPr/>
          <p:nvPr/>
        </p:nvSpPr>
        <p:spPr bwMode="white">
          <a:xfrm>
            <a:off x="4241166" y="3746716"/>
            <a:ext cx="1998849" cy="9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D59596-00A9-712C-4B47-22F7834A4FE0}"/>
              </a:ext>
            </a:extLst>
          </p:cNvPr>
          <p:cNvSpPr/>
          <p:nvPr/>
        </p:nvSpPr>
        <p:spPr bwMode="white">
          <a:xfrm>
            <a:off x="7199172" y="3861048"/>
            <a:ext cx="2209196" cy="67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F58DEA0-1739-5BAC-764A-BCDA811285AB}"/>
              </a:ext>
            </a:extLst>
          </p:cNvPr>
          <p:cNvSpPr/>
          <p:nvPr/>
        </p:nvSpPr>
        <p:spPr bwMode="white">
          <a:xfrm>
            <a:off x="4439816" y="4970852"/>
            <a:ext cx="1516235" cy="93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1D26851-74B6-2B39-A972-B15A2E811779}"/>
              </a:ext>
            </a:extLst>
          </p:cNvPr>
          <p:cNvSpPr/>
          <p:nvPr/>
        </p:nvSpPr>
        <p:spPr bwMode="white">
          <a:xfrm>
            <a:off x="6456040" y="4835250"/>
            <a:ext cx="1476465" cy="106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935254C-73BB-719F-5500-A05F246221E4}"/>
              </a:ext>
            </a:extLst>
          </p:cNvPr>
          <p:cNvSpPr/>
          <p:nvPr/>
        </p:nvSpPr>
        <p:spPr bwMode="white">
          <a:xfrm>
            <a:off x="8642173" y="4935562"/>
            <a:ext cx="910211" cy="106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97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832E1-23D2-A5DB-FE4A-166FCE2B9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303563-D25E-F1C2-0290-97773C0D4164}"/>
              </a:ext>
            </a:extLst>
          </p:cNvPr>
          <p:cNvSpPr/>
          <p:nvPr/>
        </p:nvSpPr>
        <p:spPr bwMode="white">
          <a:xfrm>
            <a:off x="3791744" y="4501863"/>
            <a:ext cx="1813453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EAAC18-72B3-7118-1CEF-EB125AF6202B}"/>
              </a:ext>
            </a:extLst>
          </p:cNvPr>
          <p:cNvSpPr/>
          <p:nvPr/>
        </p:nvSpPr>
        <p:spPr bwMode="white">
          <a:xfrm>
            <a:off x="7680176" y="4501863"/>
            <a:ext cx="2461525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13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B36D2-0DEF-ECCD-3F51-DBCAEB010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B3791C-EE33-3583-9FAB-3914718EB589}"/>
              </a:ext>
            </a:extLst>
          </p:cNvPr>
          <p:cNvSpPr/>
          <p:nvPr/>
        </p:nvSpPr>
        <p:spPr bwMode="white">
          <a:xfrm>
            <a:off x="1631504" y="2975790"/>
            <a:ext cx="7992888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7DF97C-07D5-CFDC-19E3-3F7D6D91D5AB}"/>
              </a:ext>
            </a:extLst>
          </p:cNvPr>
          <p:cNvSpPr/>
          <p:nvPr/>
        </p:nvSpPr>
        <p:spPr bwMode="white">
          <a:xfrm>
            <a:off x="4894615" y="3784276"/>
            <a:ext cx="2641545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2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CEF53-AE47-303C-6938-0D45BC540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6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5A8E8E-4C4B-2166-124B-ED4F97F547DC}"/>
              </a:ext>
            </a:extLst>
          </p:cNvPr>
          <p:cNvSpPr/>
          <p:nvPr/>
        </p:nvSpPr>
        <p:spPr bwMode="white">
          <a:xfrm>
            <a:off x="1728911" y="2594588"/>
            <a:ext cx="7823473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C18A282-39F6-55F8-D844-53AD79AC65FE}"/>
              </a:ext>
            </a:extLst>
          </p:cNvPr>
          <p:cNvSpPr/>
          <p:nvPr/>
        </p:nvSpPr>
        <p:spPr bwMode="white">
          <a:xfrm>
            <a:off x="5408211" y="3284984"/>
            <a:ext cx="104782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79DDDC-9392-749D-92CD-F6055ED7F1DD}"/>
              </a:ext>
            </a:extLst>
          </p:cNvPr>
          <p:cNvSpPr/>
          <p:nvPr/>
        </p:nvSpPr>
        <p:spPr bwMode="white">
          <a:xfrm>
            <a:off x="8748559" y="3437393"/>
            <a:ext cx="733333" cy="38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8EEFD59-50CA-A04F-C7D7-EBBA31D778AF}"/>
              </a:ext>
            </a:extLst>
          </p:cNvPr>
          <p:cNvSpPr/>
          <p:nvPr/>
        </p:nvSpPr>
        <p:spPr bwMode="white">
          <a:xfrm>
            <a:off x="1199456" y="3756874"/>
            <a:ext cx="2808312" cy="90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0C9573-D0D7-5EB4-2435-41C3CF8F0BBE}"/>
              </a:ext>
            </a:extLst>
          </p:cNvPr>
          <p:cNvSpPr/>
          <p:nvPr/>
        </p:nvSpPr>
        <p:spPr bwMode="white">
          <a:xfrm>
            <a:off x="2071820" y="4581128"/>
            <a:ext cx="855828" cy="31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43FF8F-AADC-B375-E521-5CCEA180F2F1}"/>
              </a:ext>
            </a:extLst>
          </p:cNvPr>
          <p:cNvSpPr/>
          <p:nvPr/>
        </p:nvSpPr>
        <p:spPr bwMode="white">
          <a:xfrm>
            <a:off x="5041544" y="5174770"/>
            <a:ext cx="1270480" cy="63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2023-08-06T15:36:01Z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