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93" autoAdjust="0"/>
    <p:restoredTop sz="94660"/>
  </p:normalViewPr>
  <p:slideViewPr>
    <p:cSldViewPr showGuides="1">
      <p:cViewPr varScale="1">
        <p:scale>
          <a:sx n="64" d="100"/>
          <a:sy n="64" d="100"/>
        </p:scale>
        <p:origin x="15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0A9C51-07A2-162D-6AAE-6FFC6776E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095" y="3067095"/>
            <a:ext cx="6523809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81305-C9CA-B642-843D-75F164576C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2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7D7BA6-5779-751E-7A57-67154CE1C75E}"/>
              </a:ext>
            </a:extLst>
          </p:cNvPr>
          <p:cNvSpPr/>
          <p:nvPr/>
        </p:nvSpPr>
        <p:spPr bwMode="white">
          <a:xfrm>
            <a:off x="1615837" y="2912302"/>
            <a:ext cx="1139366" cy="5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FA3248-49AC-3684-BE2C-5BEA7A4002DC}"/>
              </a:ext>
            </a:extLst>
          </p:cNvPr>
          <p:cNvSpPr/>
          <p:nvPr/>
        </p:nvSpPr>
        <p:spPr bwMode="white">
          <a:xfrm>
            <a:off x="6051540" y="2912302"/>
            <a:ext cx="965417" cy="55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9DB4C7-06F2-FEE3-FF72-E0A36A46B5A4}"/>
              </a:ext>
            </a:extLst>
          </p:cNvPr>
          <p:cNvSpPr/>
          <p:nvPr/>
        </p:nvSpPr>
        <p:spPr bwMode="white">
          <a:xfrm>
            <a:off x="3459698" y="3086320"/>
            <a:ext cx="991509" cy="45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874956-B979-F9AA-062B-AB52B65C89D5}"/>
              </a:ext>
            </a:extLst>
          </p:cNvPr>
          <p:cNvSpPr/>
          <p:nvPr/>
        </p:nvSpPr>
        <p:spPr bwMode="white">
          <a:xfrm>
            <a:off x="7686661" y="3086320"/>
            <a:ext cx="974115" cy="452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D8C87A-089D-C779-AFF6-B0C051E08E69}"/>
              </a:ext>
            </a:extLst>
          </p:cNvPr>
          <p:cNvSpPr/>
          <p:nvPr/>
        </p:nvSpPr>
        <p:spPr bwMode="white">
          <a:xfrm>
            <a:off x="6956075" y="6009824"/>
            <a:ext cx="121764" cy="6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2FFCD3-CC1D-7768-B5AA-0580FADDA4A1}"/>
              </a:ext>
            </a:extLst>
          </p:cNvPr>
          <p:cNvSpPr/>
          <p:nvPr/>
        </p:nvSpPr>
        <p:spPr bwMode="white">
          <a:xfrm>
            <a:off x="3250959" y="6027226"/>
            <a:ext cx="982812" cy="44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C5BF5F-86DE-A7FB-CB2F-D3723F5D1589}"/>
              </a:ext>
            </a:extLst>
          </p:cNvPr>
          <p:cNvSpPr/>
          <p:nvPr/>
        </p:nvSpPr>
        <p:spPr bwMode="white">
          <a:xfrm>
            <a:off x="6042842" y="6018525"/>
            <a:ext cx="1043694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695F2D-59C5-934D-B697-85E9E731A5B9}"/>
              </a:ext>
            </a:extLst>
          </p:cNvPr>
          <p:cNvSpPr/>
          <p:nvPr/>
        </p:nvSpPr>
        <p:spPr bwMode="white">
          <a:xfrm>
            <a:off x="7799728" y="6018525"/>
            <a:ext cx="1426382" cy="46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8B56283-757A-392C-86F1-EE18C277B664}"/>
              </a:ext>
            </a:extLst>
          </p:cNvPr>
          <p:cNvSpPr/>
          <p:nvPr/>
        </p:nvSpPr>
        <p:spPr bwMode="white">
          <a:xfrm>
            <a:off x="1615837" y="6018525"/>
            <a:ext cx="930627" cy="65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13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03900-79E8-CCCD-589C-B20B00FE4C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1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DBB453-196E-099F-9408-6BC8B36D3475}"/>
              </a:ext>
            </a:extLst>
          </p:cNvPr>
          <p:cNvSpPr/>
          <p:nvPr/>
        </p:nvSpPr>
        <p:spPr bwMode="white">
          <a:xfrm>
            <a:off x="2462409" y="2964355"/>
            <a:ext cx="704707" cy="73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65E7AD-04A7-1212-2A35-E7E832945719}"/>
              </a:ext>
            </a:extLst>
          </p:cNvPr>
          <p:cNvSpPr/>
          <p:nvPr/>
        </p:nvSpPr>
        <p:spPr bwMode="white">
          <a:xfrm>
            <a:off x="6589984" y="4034180"/>
            <a:ext cx="1014469" cy="49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93B8FC-3E38-6A1D-D6CE-63D82A8229DB}"/>
              </a:ext>
            </a:extLst>
          </p:cNvPr>
          <p:cNvSpPr/>
          <p:nvPr/>
        </p:nvSpPr>
        <p:spPr bwMode="white">
          <a:xfrm>
            <a:off x="3360718" y="6150573"/>
            <a:ext cx="503362" cy="49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30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B12D1-207B-7D4F-813F-06F358938F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2B86B-BE64-3D80-9A22-BDE0B114E560}"/>
              </a:ext>
            </a:extLst>
          </p:cNvPr>
          <p:cNvSpPr/>
          <p:nvPr/>
        </p:nvSpPr>
        <p:spPr bwMode="white">
          <a:xfrm>
            <a:off x="3863752" y="972000"/>
            <a:ext cx="1728192" cy="87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81C290-3B5A-C30E-253D-57540AF2DD31}"/>
              </a:ext>
            </a:extLst>
          </p:cNvPr>
          <p:cNvSpPr/>
          <p:nvPr/>
        </p:nvSpPr>
        <p:spPr bwMode="white">
          <a:xfrm>
            <a:off x="7462857" y="4423987"/>
            <a:ext cx="571428" cy="90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82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92B9F-D29A-118F-1DB0-F60614EE13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8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08611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44E1A-11B9-A4FE-13F0-37A5A0A674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3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F9B398-4E9D-3CD2-3092-95900ACD6EDE}"/>
              </a:ext>
            </a:extLst>
          </p:cNvPr>
          <p:cNvSpPr/>
          <p:nvPr/>
        </p:nvSpPr>
        <p:spPr bwMode="white">
          <a:xfrm>
            <a:off x="1282669" y="1079586"/>
            <a:ext cx="330981" cy="3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837311-3293-5951-4E1E-63F629FF6F84}"/>
              </a:ext>
            </a:extLst>
          </p:cNvPr>
          <p:cNvSpPr/>
          <p:nvPr/>
        </p:nvSpPr>
        <p:spPr bwMode="white">
          <a:xfrm>
            <a:off x="1299218" y="2792689"/>
            <a:ext cx="330981" cy="35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31F24F-8EF6-97EA-F671-86136FD788DD}"/>
              </a:ext>
            </a:extLst>
          </p:cNvPr>
          <p:cNvSpPr/>
          <p:nvPr/>
        </p:nvSpPr>
        <p:spPr bwMode="white">
          <a:xfrm>
            <a:off x="1249571" y="4522344"/>
            <a:ext cx="380629" cy="3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0B066F-C7EF-7088-93FA-5834D2CD747A}"/>
              </a:ext>
            </a:extLst>
          </p:cNvPr>
          <p:cNvSpPr/>
          <p:nvPr/>
        </p:nvSpPr>
        <p:spPr bwMode="white">
          <a:xfrm>
            <a:off x="1290943" y="6235448"/>
            <a:ext cx="306158" cy="3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68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D5CC9-0DC3-C070-F987-8C8CF40323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78D3F4-C6D9-D01D-C593-751A2BEF875F}"/>
              </a:ext>
            </a:extLst>
          </p:cNvPr>
          <p:cNvSpPr/>
          <p:nvPr/>
        </p:nvSpPr>
        <p:spPr bwMode="white">
          <a:xfrm>
            <a:off x="9520000" y="4431540"/>
            <a:ext cx="895239" cy="6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3F31E0-DB1E-D54C-CCB8-8A93C4BA4115}"/>
              </a:ext>
            </a:extLst>
          </p:cNvPr>
          <p:cNvSpPr/>
          <p:nvPr/>
        </p:nvSpPr>
        <p:spPr bwMode="white">
          <a:xfrm>
            <a:off x="7634285" y="4431540"/>
            <a:ext cx="676190" cy="90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63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1BF7F-705E-CD41-F936-66AC4F3281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7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167FF7-574D-E299-FD1E-B440D6A50AB7}"/>
              </a:ext>
            </a:extLst>
          </p:cNvPr>
          <p:cNvSpPr/>
          <p:nvPr/>
        </p:nvSpPr>
        <p:spPr bwMode="white">
          <a:xfrm>
            <a:off x="1875762" y="2959074"/>
            <a:ext cx="938009" cy="53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F8AC80-28D7-DDE6-00E8-23C6186B911E}"/>
              </a:ext>
            </a:extLst>
          </p:cNvPr>
          <p:cNvSpPr/>
          <p:nvPr/>
        </p:nvSpPr>
        <p:spPr bwMode="white">
          <a:xfrm>
            <a:off x="4078410" y="2959074"/>
            <a:ext cx="494130" cy="53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C93084-DA5C-0E9A-19BA-FFF644058363}"/>
              </a:ext>
            </a:extLst>
          </p:cNvPr>
          <p:cNvSpPr/>
          <p:nvPr/>
        </p:nvSpPr>
        <p:spPr bwMode="white">
          <a:xfrm>
            <a:off x="1825511" y="5893572"/>
            <a:ext cx="837508" cy="53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13919F-622B-0560-A697-116DD0714AF0}"/>
              </a:ext>
            </a:extLst>
          </p:cNvPr>
          <p:cNvSpPr/>
          <p:nvPr/>
        </p:nvSpPr>
        <p:spPr bwMode="white">
          <a:xfrm>
            <a:off x="2637895" y="5885187"/>
            <a:ext cx="376879" cy="54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55711C-D983-761C-845E-8D4AA62A1C88}"/>
              </a:ext>
            </a:extLst>
          </p:cNvPr>
          <p:cNvSpPr/>
          <p:nvPr/>
        </p:nvSpPr>
        <p:spPr bwMode="white">
          <a:xfrm>
            <a:off x="4111911" y="5893572"/>
            <a:ext cx="561130" cy="53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64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E3472-A9C3-94E9-F2B1-6CEAB5F3BB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24B55-F47E-8D41-3F73-28BBDD7A0BC9}"/>
              </a:ext>
            </a:extLst>
          </p:cNvPr>
          <p:cNvSpPr/>
          <p:nvPr/>
        </p:nvSpPr>
        <p:spPr bwMode="white">
          <a:xfrm>
            <a:off x="1996190" y="3159059"/>
            <a:ext cx="638095" cy="61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D4E249-FC92-5542-D8FD-4EF873373895}"/>
              </a:ext>
            </a:extLst>
          </p:cNvPr>
          <p:cNvSpPr/>
          <p:nvPr/>
        </p:nvSpPr>
        <p:spPr bwMode="white">
          <a:xfrm>
            <a:off x="3948571" y="3445574"/>
            <a:ext cx="933333" cy="62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507A50-FDB1-3FA7-070C-60AD2B2CC8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93"/>
          <a:stretch/>
        </p:blipFill>
        <p:spPr>
          <a:xfrm>
            <a:off x="1440080" y="4388594"/>
            <a:ext cx="1847608" cy="768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715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E52AB-58D9-BD4E-EC08-A3ACCDE18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C4C9A8-134F-3456-B69F-3FFA40AD649B}"/>
              </a:ext>
            </a:extLst>
          </p:cNvPr>
          <p:cNvSpPr/>
          <p:nvPr/>
        </p:nvSpPr>
        <p:spPr bwMode="white">
          <a:xfrm>
            <a:off x="1681904" y="3242405"/>
            <a:ext cx="7366424" cy="90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6590CF-AFE0-BE76-69CC-1F9E90637DF6}"/>
              </a:ext>
            </a:extLst>
          </p:cNvPr>
          <p:cNvSpPr/>
          <p:nvPr/>
        </p:nvSpPr>
        <p:spPr bwMode="white">
          <a:xfrm>
            <a:off x="4605714" y="3606130"/>
            <a:ext cx="1019047" cy="71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309F03-AE19-794B-E606-890FCD2E56FE}"/>
              </a:ext>
            </a:extLst>
          </p:cNvPr>
          <p:cNvSpPr/>
          <p:nvPr/>
        </p:nvSpPr>
        <p:spPr bwMode="white">
          <a:xfrm>
            <a:off x="8548571" y="3415251"/>
            <a:ext cx="1342857" cy="90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64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2C14A-DC75-130C-266D-161A61314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4530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5A5AB-8A70-7593-4A39-6895E72957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AE060F-E128-F1BA-2D50-137F7F13F535}"/>
              </a:ext>
            </a:extLst>
          </p:cNvPr>
          <p:cNvSpPr/>
          <p:nvPr/>
        </p:nvSpPr>
        <p:spPr bwMode="white">
          <a:xfrm>
            <a:off x="2300952" y="3689161"/>
            <a:ext cx="447619" cy="40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8CF00F-57B0-88FD-0EA1-40D204018873}"/>
              </a:ext>
            </a:extLst>
          </p:cNvPr>
          <p:cNvSpPr/>
          <p:nvPr/>
        </p:nvSpPr>
        <p:spPr bwMode="white">
          <a:xfrm>
            <a:off x="2358095" y="4690220"/>
            <a:ext cx="352380" cy="40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EDB28E-BDFF-C2D6-CCA7-DB995F2A1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9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97119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E95AD-2F8E-C93F-1D56-34CCDC9AB2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2732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54054-F00C-8E36-5D5E-D686A5CCB3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9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EACAA5-A8D7-D71A-B50C-BB2F54C2CA4C}"/>
              </a:ext>
            </a:extLst>
          </p:cNvPr>
          <p:cNvSpPr/>
          <p:nvPr/>
        </p:nvSpPr>
        <p:spPr bwMode="white">
          <a:xfrm>
            <a:off x="1387293" y="3096057"/>
            <a:ext cx="370718" cy="38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A7E58D-BC99-AA02-42D6-E9265FF998DC}"/>
              </a:ext>
            </a:extLst>
          </p:cNvPr>
          <p:cNvSpPr/>
          <p:nvPr/>
        </p:nvSpPr>
        <p:spPr bwMode="white">
          <a:xfrm>
            <a:off x="1387293" y="4997507"/>
            <a:ext cx="370718" cy="38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51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5A66A-2608-7E53-FF54-DFC43FEBB3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6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37B300-DE9B-5394-0690-3D45C50E8BA2}"/>
              </a:ext>
            </a:extLst>
          </p:cNvPr>
          <p:cNvSpPr/>
          <p:nvPr/>
        </p:nvSpPr>
        <p:spPr bwMode="white">
          <a:xfrm>
            <a:off x="1313414" y="1120538"/>
            <a:ext cx="255498" cy="34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BEEC5E-48C2-ECDA-1A34-6687EDDB22FF}"/>
              </a:ext>
            </a:extLst>
          </p:cNvPr>
          <p:cNvSpPr/>
          <p:nvPr/>
        </p:nvSpPr>
        <p:spPr bwMode="white">
          <a:xfrm>
            <a:off x="1313414" y="2820481"/>
            <a:ext cx="255498" cy="33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915181-5E1F-AFAA-0A8D-23714ED03503}"/>
              </a:ext>
            </a:extLst>
          </p:cNvPr>
          <p:cNvSpPr/>
          <p:nvPr/>
        </p:nvSpPr>
        <p:spPr bwMode="white">
          <a:xfrm>
            <a:off x="1272205" y="4503919"/>
            <a:ext cx="329674" cy="34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29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1BA67F-D2B9-28BD-2278-296C65204E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4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5B4E75-EAE1-66A5-9331-16C0D16EAC1B}"/>
              </a:ext>
            </a:extLst>
          </p:cNvPr>
          <p:cNvSpPr/>
          <p:nvPr/>
        </p:nvSpPr>
        <p:spPr bwMode="white">
          <a:xfrm>
            <a:off x="1329523" y="1191067"/>
            <a:ext cx="438095" cy="4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8DAF61-AF27-FD9E-B7A5-72B57FF5E4E7}"/>
              </a:ext>
            </a:extLst>
          </p:cNvPr>
          <p:cNvSpPr/>
          <p:nvPr/>
        </p:nvSpPr>
        <p:spPr bwMode="white">
          <a:xfrm>
            <a:off x="1367619" y="2181635"/>
            <a:ext cx="371428" cy="4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16F6FE-AC2E-54F3-E7E7-41B253C52FA5}"/>
              </a:ext>
            </a:extLst>
          </p:cNvPr>
          <p:cNvSpPr/>
          <p:nvPr/>
        </p:nvSpPr>
        <p:spPr bwMode="white">
          <a:xfrm>
            <a:off x="1329523" y="4005064"/>
            <a:ext cx="399999" cy="58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76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45794-198B-4B89-C545-C57B083938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7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D7E067-A6E7-3E2D-2153-BAE23520CA4E}"/>
              </a:ext>
            </a:extLst>
          </p:cNvPr>
          <p:cNvSpPr/>
          <p:nvPr/>
        </p:nvSpPr>
        <p:spPr bwMode="white">
          <a:xfrm>
            <a:off x="2347742" y="5549722"/>
            <a:ext cx="295298" cy="3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106FF8-E749-3F4F-5E2F-0892FB9AF837}"/>
              </a:ext>
            </a:extLst>
          </p:cNvPr>
          <p:cNvSpPr/>
          <p:nvPr/>
        </p:nvSpPr>
        <p:spPr bwMode="white">
          <a:xfrm>
            <a:off x="4724535" y="5549722"/>
            <a:ext cx="331310" cy="3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9F7740-6235-ADA2-DEFA-A9FBCA4C34D3}"/>
              </a:ext>
            </a:extLst>
          </p:cNvPr>
          <p:cNvSpPr/>
          <p:nvPr/>
        </p:nvSpPr>
        <p:spPr bwMode="white">
          <a:xfrm>
            <a:off x="7151744" y="5549722"/>
            <a:ext cx="259286" cy="3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235913-4B85-D754-922D-3F8093520C31}"/>
              </a:ext>
            </a:extLst>
          </p:cNvPr>
          <p:cNvSpPr/>
          <p:nvPr/>
        </p:nvSpPr>
        <p:spPr bwMode="white">
          <a:xfrm>
            <a:off x="2347742" y="6299459"/>
            <a:ext cx="237679" cy="3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F23765-BAE7-7547-C00A-6E6B88A5B693}"/>
              </a:ext>
            </a:extLst>
          </p:cNvPr>
          <p:cNvSpPr/>
          <p:nvPr/>
        </p:nvSpPr>
        <p:spPr bwMode="white">
          <a:xfrm>
            <a:off x="4738940" y="6292250"/>
            <a:ext cx="288096" cy="31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95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961C70-C730-7AE5-428F-96BA7F7A85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35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7BD522-1BE2-E0F2-CCCE-D684BED4F5B4}"/>
              </a:ext>
            </a:extLst>
          </p:cNvPr>
          <p:cNvSpPr/>
          <p:nvPr/>
        </p:nvSpPr>
        <p:spPr bwMode="white">
          <a:xfrm>
            <a:off x="1753598" y="1902414"/>
            <a:ext cx="220174" cy="24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58C1A5-BE7B-AD27-907B-29C716C97F8A}"/>
              </a:ext>
            </a:extLst>
          </p:cNvPr>
          <p:cNvSpPr/>
          <p:nvPr/>
        </p:nvSpPr>
        <p:spPr bwMode="white">
          <a:xfrm>
            <a:off x="1759714" y="2539013"/>
            <a:ext cx="201827" cy="25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0FD0EE-1C3F-A4F5-9018-E1D7F50FEB35}"/>
              </a:ext>
            </a:extLst>
          </p:cNvPr>
          <p:cNvSpPr/>
          <p:nvPr/>
        </p:nvSpPr>
        <p:spPr bwMode="white">
          <a:xfrm>
            <a:off x="1759714" y="3824454"/>
            <a:ext cx="207942" cy="25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CE00E4-3ECC-A0E8-6A27-91F0157EC1F0}"/>
              </a:ext>
            </a:extLst>
          </p:cNvPr>
          <p:cNvSpPr/>
          <p:nvPr/>
        </p:nvSpPr>
        <p:spPr bwMode="white">
          <a:xfrm>
            <a:off x="1784178" y="5103774"/>
            <a:ext cx="140667" cy="25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3B66FC-1592-6786-83BA-F41CC4E5AE48}"/>
              </a:ext>
            </a:extLst>
          </p:cNvPr>
          <p:cNvSpPr/>
          <p:nvPr/>
        </p:nvSpPr>
        <p:spPr bwMode="white">
          <a:xfrm>
            <a:off x="1753598" y="5740374"/>
            <a:ext cx="214058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803D6-64FC-F1C2-660C-EE1CF42242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3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BE362D-DC2D-AA51-4C56-BD45D493B1C8}"/>
              </a:ext>
            </a:extLst>
          </p:cNvPr>
          <p:cNvSpPr/>
          <p:nvPr/>
        </p:nvSpPr>
        <p:spPr bwMode="white">
          <a:xfrm>
            <a:off x="2300952" y="2353322"/>
            <a:ext cx="447619" cy="4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386B2F-467A-1948-D08B-8F1B892331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5"/>
          <a:stretch/>
        </p:blipFill>
        <p:spPr>
          <a:xfrm>
            <a:off x="1715812" y="4191609"/>
            <a:ext cx="8760376" cy="1901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7D5003-1943-C026-8472-D92B7EC46E58}"/>
              </a:ext>
            </a:extLst>
          </p:cNvPr>
          <p:cNvSpPr/>
          <p:nvPr/>
        </p:nvSpPr>
        <p:spPr bwMode="white">
          <a:xfrm>
            <a:off x="2353907" y="4354064"/>
            <a:ext cx="380952" cy="42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8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92DB2-588A-0CB6-8680-0861CC49BE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9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B97242-BC85-D4EC-2184-AC4D05936C55}"/>
              </a:ext>
            </a:extLst>
          </p:cNvPr>
          <p:cNvSpPr/>
          <p:nvPr/>
        </p:nvSpPr>
        <p:spPr bwMode="white">
          <a:xfrm>
            <a:off x="1365539" y="1196780"/>
            <a:ext cx="346158" cy="39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EB88E2-27CF-E232-F5A2-FA650B4E4B8B}"/>
              </a:ext>
            </a:extLst>
          </p:cNvPr>
          <p:cNvSpPr/>
          <p:nvPr/>
        </p:nvSpPr>
        <p:spPr bwMode="white">
          <a:xfrm>
            <a:off x="1318761" y="4072097"/>
            <a:ext cx="430359" cy="39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32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E47DE-4859-4A5B-D66E-9B302ECC1F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D6D191-FC5E-94D0-7B01-730E496D34F3}"/>
              </a:ext>
            </a:extLst>
          </p:cNvPr>
          <p:cNvSpPr/>
          <p:nvPr/>
        </p:nvSpPr>
        <p:spPr bwMode="white">
          <a:xfrm>
            <a:off x="1358095" y="1181797"/>
            <a:ext cx="380952" cy="4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11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1FC7E-2463-A5C2-7F90-457F8D4E5D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E56A4F-2BFB-BEAD-5C25-78ACFFD3638B}"/>
              </a:ext>
            </a:extLst>
          </p:cNvPr>
          <p:cNvSpPr/>
          <p:nvPr/>
        </p:nvSpPr>
        <p:spPr bwMode="white">
          <a:xfrm>
            <a:off x="2605714" y="5534209"/>
            <a:ext cx="1019047" cy="7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779F85-14C5-69DC-CB81-4B555459A629}"/>
              </a:ext>
            </a:extLst>
          </p:cNvPr>
          <p:cNvSpPr/>
          <p:nvPr/>
        </p:nvSpPr>
        <p:spPr bwMode="white">
          <a:xfrm>
            <a:off x="4405714" y="5734222"/>
            <a:ext cx="1076190" cy="4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AA18EE-CEE9-A66F-DD26-868D3961A77C}"/>
              </a:ext>
            </a:extLst>
          </p:cNvPr>
          <p:cNvSpPr/>
          <p:nvPr/>
        </p:nvSpPr>
        <p:spPr bwMode="white">
          <a:xfrm>
            <a:off x="7453332" y="5456308"/>
            <a:ext cx="1450979" cy="7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40E3FA-4542-21EE-5590-F25A11D409C3}"/>
              </a:ext>
            </a:extLst>
          </p:cNvPr>
          <p:cNvSpPr/>
          <p:nvPr/>
        </p:nvSpPr>
        <p:spPr bwMode="white">
          <a:xfrm>
            <a:off x="9558095" y="5724697"/>
            <a:ext cx="1076190" cy="50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3D9068-029E-14FD-FB36-2C7914A5B404}"/>
              </a:ext>
            </a:extLst>
          </p:cNvPr>
          <p:cNvSpPr/>
          <p:nvPr/>
        </p:nvSpPr>
        <p:spPr bwMode="white">
          <a:xfrm>
            <a:off x="3186666" y="6324737"/>
            <a:ext cx="200000" cy="11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36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2023-08-06T09:48:20Z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